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ca102a54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ca102a54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Text Classification of Steam User Reviews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Classifying Reviews Using Steam Data Set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Executive Summary</a:t>
            </a:r>
            <a:endParaRPr/>
          </a:p>
        </p:txBody>
      </p:sp>
      <p:sp>
        <p:nvSpPr>
          <p:cNvPr id="61" name="Google Shape;61;p14"/>
          <p:cNvSpPr txBox="1"/>
          <p:nvPr>
            <p:ph idx="1" type="body"/>
          </p:nvPr>
        </p:nvSpPr>
        <p:spPr>
          <a:xfrm>
            <a:off x="311700" y="1152475"/>
            <a:ext cx="8520600" cy="3736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Steam library is one of the largest PC digital game distributors in the market.</a:t>
            </a:r>
            <a:endParaRPr/>
          </a:p>
          <a:p>
            <a:pPr indent="-342900" lvl="0" marL="457200" rtl="0" algn="l">
              <a:spcBef>
                <a:spcPts val="0"/>
              </a:spcBef>
              <a:spcAft>
                <a:spcPts val="0"/>
              </a:spcAft>
              <a:buSzPts val="1800"/>
              <a:buChar char="●"/>
            </a:pPr>
            <a:r>
              <a:rPr lang="en"/>
              <a:t>Steam reviews data set consists of 9.6 million English reviews of games ranging from triple A games to smaller indie games. </a:t>
            </a:r>
            <a:endParaRPr/>
          </a:p>
          <a:p>
            <a:pPr indent="-342900" lvl="0" marL="457200" rtl="0" algn="l">
              <a:spcBef>
                <a:spcPts val="0"/>
              </a:spcBef>
              <a:spcAft>
                <a:spcPts val="0"/>
              </a:spcAft>
              <a:buSzPts val="1800"/>
              <a:buChar char="●"/>
            </a:pPr>
            <a:r>
              <a:rPr lang="en"/>
              <a:t>Each review contains the user opinion, positive or negative sentiment and number of users who found the opinion helpful. After data wrangling, each review contains tokenized text of the user generated </a:t>
            </a:r>
            <a:r>
              <a:rPr lang="en"/>
              <a:t>reviews.</a:t>
            </a:r>
            <a:endParaRPr/>
          </a:p>
          <a:p>
            <a:pPr indent="-342900" lvl="0" marL="457200" rtl="0" algn="l">
              <a:spcBef>
                <a:spcPts val="0"/>
              </a:spcBef>
              <a:spcAft>
                <a:spcPts val="0"/>
              </a:spcAft>
              <a:buSzPts val="1800"/>
              <a:buChar char="●"/>
            </a:pPr>
            <a:r>
              <a:rPr lang="en"/>
              <a:t>The best model created was a Random Forest </a:t>
            </a:r>
            <a:r>
              <a:rPr lang="en"/>
              <a:t>Classifier, which is able to predict a sentiment score per user review. This model can be used to evaluate newly developed game reviews to predict user sentiments.</a:t>
            </a:r>
            <a:endParaRPr/>
          </a:p>
          <a:p>
            <a:pPr indent="-342900" lvl="0" marL="457200" rtl="0" algn="l">
              <a:spcBef>
                <a:spcPts val="0"/>
              </a:spcBef>
              <a:spcAft>
                <a:spcPts val="0"/>
              </a:spcAft>
              <a:buSzPts val="1800"/>
              <a:buChar char="●"/>
            </a:pPr>
            <a:r>
              <a:rPr lang="en"/>
              <a:t>Our model has an AUC of 0.872, which is a 87.2% probability of classifying our user reviews correctly.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