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A98C-F3F8-47CD-B3F0-F029A241CCAA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1B46-3C09-43F4-ABDA-89317F1E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2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A98C-F3F8-47CD-B3F0-F029A241CCAA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1B46-3C09-43F4-ABDA-89317F1E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62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A98C-F3F8-47CD-B3F0-F029A241CCAA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1B46-3C09-43F4-ABDA-89317F1E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59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A98C-F3F8-47CD-B3F0-F029A241CCAA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1B46-3C09-43F4-ABDA-89317F1E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5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A98C-F3F8-47CD-B3F0-F029A241CCAA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1B46-3C09-43F4-ABDA-89317F1E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75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A98C-F3F8-47CD-B3F0-F029A241CCAA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1B46-3C09-43F4-ABDA-89317F1E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A98C-F3F8-47CD-B3F0-F029A241CCAA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1B46-3C09-43F4-ABDA-89317F1E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39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A98C-F3F8-47CD-B3F0-F029A241CCAA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1B46-3C09-43F4-ABDA-89317F1E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14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A98C-F3F8-47CD-B3F0-F029A241CCAA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1B46-3C09-43F4-ABDA-89317F1E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24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A98C-F3F8-47CD-B3F0-F029A241CCAA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1B46-3C09-43F4-ABDA-89317F1E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A98C-F3F8-47CD-B3F0-F029A241CCAA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1B46-3C09-43F4-ABDA-89317F1E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50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A98C-F3F8-47CD-B3F0-F029A241CCAA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A1B46-3C09-43F4-ABDA-89317F1E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44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815256" y="504496"/>
            <a:ext cx="7774764" cy="56105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32051" y="716293"/>
            <a:ext cx="2270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스프링 영역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4155400" y="1828798"/>
            <a:ext cx="1166648" cy="36103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/>
              <a:t>Dispatcher</a:t>
            </a:r>
          </a:p>
          <a:p>
            <a:pPr algn="ctr"/>
            <a:r>
              <a:rPr lang="en-US" altLang="ko-KR" sz="1500" b="1" dirty="0" smtClean="0"/>
              <a:t>Servlet</a:t>
            </a:r>
            <a:endParaRPr lang="ko-KR" altLang="en-US" sz="1500" b="1" dirty="0"/>
          </a:p>
        </p:txBody>
      </p:sp>
      <p:sp>
        <p:nvSpPr>
          <p:cNvPr id="9" name="직사각형 8"/>
          <p:cNvSpPr/>
          <p:nvPr/>
        </p:nvSpPr>
        <p:spPr>
          <a:xfrm>
            <a:off x="6155716" y="1828797"/>
            <a:ext cx="1166648" cy="3610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Interceptor</a:t>
            </a:r>
            <a:endParaRPr lang="ko-KR" altLang="en-US" sz="1400" b="1" dirty="0"/>
          </a:p>
        </p:txBody>
      </p:sp>
      <p:sp>
        <p:nvSpPr>
          <p:cNvPr id="10" name="직사각형 9"/>
          <p:cNvSpPr/>
          <p:nvPr/>
        </p:nvSpPr>
        <p:spPr>
          <a:xfrm>
            <a:off x="8218962" y="1828796"/>
            <a:ext cx="1166648" cy="36103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AOP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10191689" y="1828799"/>
            <a:ext cx="1166648" cy="36103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Controller</a:t>
            </a:r>
            <a:endParaRPr lang="ko-KR" altLang="en-US" sz="1600" b="1" dirty="0"/>
          </a:p>
        </p:txBody>
      </p:sp>
      <p:sp>
        <p:nvSpPr>
          <p:cNvPr id="13" name="직사각형 12"/>
          <p:cNvSpPr/>
          <p:nvPr/>
        </p:nvSpPr>
        <p:spPr>
          <a:xfrm>
            <a:off x="2417717" y="1828796"/>
            <a:ext cx="758389" cy="36103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Filter</a:t>
            </a:r>
            <a:endParaRPr lang="ko-KR" altLang="en-US" sz="1600" b="1" dirty="0"/>
          </a:p>
        </p:txBody>
      </p:sp>
      <p:sp>
        <p:nvSpPr>
          <p:cNvPr id="14" name="직사각형 13"/>
          <p:cNvSpPr/>
          <p:nvPr/>
        </p:nvSpPr>
        <p:spPr>
          <a:xfrm>
            <a:off x="128888" y="2364827"/>
            <a:ext cx="1481958" cy="993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Servlet</a:t>
            </a:r>
            <a:br>
              <a:rPr lang="en-US" altLang="ko-KR" b="1" dirty="0" smtClean="0"/>
            </a:br>
            <a:r>
              <a:rPr lang="en-US" altLang="ko-KR" b="1" dirty="0" smtClean="0"/>
              <a:t>Request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8888" y="3888827"/>
            <a:ext cx="1481958" cy="993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Servlet</a:t>
            </a:r>
            <a:br>
              <a:rPr lang="en-US" altLang="ko-KR" b="1" dirty="0" smtClean="0"/>
            </a:br>
            <a:r>
              <a:rPr lang="en-US" altLang="ko-KR" b="1" dirty="0" smtClean="0"/>
              <a:t>Response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1666746" y="2688020"/>
            <a:ext cx="2256971" cy="346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1666746" y="4228113"/>
            <a:ext cx="2256971" cy="346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5363791" y="3909105"/>
            <a:ext cx="750180" cy="283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5363792" y="4684657"/>
            <a:ext cx="750180" cy="283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0800000">
            <a:off x="9409758" y="2932383"/>
            <a:ext cx="750180" cy="283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7442027" y="4634076"/>
            <a:ext cx="2702380" cy="334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0800000">
            <a:off x="5523352" y="2727305"/>
            <a:ext cx="2549191" cy="307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5445667" y="1974529"/>
            <a:ext cx="4513942" cy="281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261385" y="2335260"/>
            <a:ext cx="121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dofilter</a:t>
            </a:r>
            <a:endParaRPr lang="ko-KR" alt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259662" y="4536851"/>
            <a:ext cx="121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dofilter</a:t>
            </a:r>
            <a:endParaRPr lang="ko-KR" alt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149678" y="1574419"/>
            <a:ext cx="1498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@Before</a:t>
            </a:r>
            <a:endParaRPr lang="ko-KR" alt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254137" y="2374026"/>
            <a:ext cx="1498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@After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062850" y="4201479"/>
            <a:ext cx="1759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preHandler</a:t>
            </a:r>
            <a:endParaRPr lang="ko-KR" alt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074581" y="4906303"/>
            <a:ext cx="1759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postHandler</a:t>
            </a:r>
            <a:endParaRPr lang="ko-KR" alt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704907" y="2263825"/>
            <a:ext cx="2361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@</a:t>
            </a:r>
            <a:r>
              <a:rPr lang="en-US" altLang="ko-KR" sz="2000" b="1" dirty="0" err="1" smtClean="0"/>
              <a:t>AfterReturning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@</a:t>
            </a:r>
            <a:r>
              <a:rPr lang="en-US" altLang="ko-KR" sz="2000" b="1" dirty="0" err="1" smtClean="0"/>
              <a:t>AfterThrowing</a:t>
            </a:r>
            <a:endParaRPr lang="ko-KR" alt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092701" y="3805447"/>
            <a:ext cx="1498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@Around</a:t>
            </a:r>
            <a:endParaRPr lang="ko-KR" alt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757799" y="4961161"/>
            <a:ext cx="219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afterCompletion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673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38239" y="2079239"/>
            <a:ext cx="2375729" cy="17946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Server</a:t>
            </a:r>
            <a:endParaRPr lang="ko-KR" altLang="en-US" sz="36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057403" y="2079239"/>
            <a:ext cx="2375729" cy="17946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Client</a:t>
            </a:r>
            <a:endParaRPr lang="ko-KR" altLang="en-US" sz="3600" b="1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037887" y="2615013"/>
            <a:ext cx="2895601" cy="85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60191" y="2050991"/>
            <a:ext cx="2050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1. Client</a:t>
            </a:r>
            <a:r>
              <a:rPr lang="ko-KR" altLang="en-US" sz="2000" b="1" dirty="0" smtClean="0"/>
              <a:t>의 요청</a:t>
            </a:r>
            <a:endParaRPr lang="ko-KR" altLang="en-US" sz="2000" b="1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110527" y="3298677"/>
            <a:ext cx="28229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2831" y="3433985"/>
            <a:ext cx="2145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2. Server</a:t>
            </a:r>
            <a:r>
              <a:rPr lang="ko-KR" altLang="en-US" sz="2000" b="1" dirty="0" smtClean="0"/>
              <a:t>의 응답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245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38239" y="2079239"/>
            <a:ext cx="2375729" cy="17946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Server</a:t>
            </a:r>
            <a:endParaRPr lang="ko-KR" altLang="en-US" sz="36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057403" y="2079239"/>
            <a:ext cx="2375729" cy="17946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Client</a:t>
            </a:r>
            <a:endParaRPr lang="ko-KR" altLang="en-US" sz="3600" b="1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037885" y="2976548"/>
            <a:ext cx="2895601" cy="854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60189" y="2444098"/>
            <a:ext cx="2050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/>
              <a:t>실시간 통신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333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41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cch</dc:creator>
  <cp:lastModifiedBy>cch</cp:lastModifiedBy>
  <cp:revision>5</cp:revision>
  <dcterms:created xsi:type="dcterms:W3CDTF">2020-10-30T14:16:09Z</dcterms:created>
  <dcterms:modified xsi:type="dcterms:W3CDTF">2020-11-01T17:54:22Z</dcterms:modified>
</cp:coreProperties>
</file>