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  <p:sldMasterId id="2147483658" r:id="rId3"/>
    <p:sldMasterId id="2147483650" r:id="rId4"/>
  </p:sldMasterIdLst>
  <p:notesMasterIdLst>
    <p:notesMasterId r:id="rId23"/>
  </p:notesMasterIdLst>
  <p:handoutMasterIdLst>
    <p:handoutMasterId r:id="rId24"/>
  </p:handoutMasterIdLst>
  <p:sldIdLst>
    <p:sldId id="331" r:id="rId5"/>
    <p:sldId id="364" r:id="rId6"/>
    <p:sldId id="341" r:id="rId7"/>
    <p:sldId id="342" r:id="rId8"/>
    <p:sldId id="338" r:id="rId9"/>
    <p:sldId id="339" r:id="rId10"/>
    <p:sldId id="343" r:id="rId11"/>
    <p:sldId id="361" r:id="rId12"/>
    <p:sldId id="345" r:id="rId13"/>
    <p:sldId id="347" r:id="rId14"/>
    <p:sldId id="348" r:id="rId15"/>
    <p:sldId id="349" r:id="rId16"/>
    <p:sldId id="352" r:id="rId17"/>
    <p:sldId id="353" r:id="rId18"/>
    <p:sldId id="357" r:id="rId19"/>
    <p:sldId id="365" r:id="rId20"/>
    <p:sldId id="362" r:id="rId21"/>
    <p:sldId id="360" r:id="rId22"/>
  </p:sldIdLst>
  <p:sldSz cx="9144000" cy="6858000" type="screen4x3"/>
  <p:notesSz cx="6858000" cy="9144000"/>
  <p:custShowLst>
    <p:custShow name="Presentazione personalizzata 1" id="0">
      <p:sldLst/>
    </p:custShow>
  </p:custShow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4C1"/>
    <a:srgbClr val="5C80B3"/>
    <a:srgbClr val="5F89B9"/>
    <a:srgbClr val="5F82B9"/>
    <a:srgbClr val="5A78B9"/>
    <a:srgbClr val="5F73C8"/>
    <a:srgbClr val="5F73B9"/>
    <a:srgbClr val="5073BA"/>
    <a:srgbClr val="5073CD"/>
    <a:srgbClr val="55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8146" autoAdjust="0"/>
  </p:normalViewPr>
  <p:slideViewPr>
    <p:cSldViewPr snapToGrid="0">
      <p:cViewPr varScale="1">
        <p:scale>
          <a:sx n="61" d="100"/>
          <a:sy n="61" d="100"/>
        </p:scale>
        <p:origin x="-72" y="-306"/>
      </p:cViewPr>
      <p:guideLst>
        <p:guide orient="horz" pos="215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77E4-9475-8446-9C92-3FD7FFADEFA1}" type="datetimeFigureOut">
              <a:rPr lang="it-IT" smtClean="0">
                <a:latin typeface="Arial"/>
              </a:rPr>
              <a:pPr/>
              <a:t>09/02/2016</a:t>
            </a:fld>
            <a:endParaRPr lang="it-IT" dirty="0">
              <a:latin typeface="Arial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4876-7C41-8541-8A87-AC5A2920BFC6}" type="slidenum">
              <a:rPr lang="it-IT" smtClean="0">
                <a:latin typeface="Arial"/>
              </a:rPr>
              <a:pPr/>
              <a:t>‹#›</a:t>
            </a:fld>
            <a:endParaRPr lang="it-IT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13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11A086D9-B6C2-4543-93F1-7626B8D6DACC}" type="datetimeFigureOut">
              <a:rPr lang="it-IT" smtClean="0"/>
              <a:pPr/>
              <a:t>09/02/2016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Fare </a:t>
            </a:r>
            <a:r>
              <a:rPr lang="en-US" dirty="0" err="1" smtClean="0"/>
              <a:t>clic</a:t>
            </a:r>
            <a:r>
              <a:rPr lang="en-US" dirty="0" smtClean="0"/>
              <a:t> per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stili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schema</a:t>
            </a:r>
          </a:p>
          <a:p>
            <a:pPr lvl="1"/>
            <a:r>
              <a:rPr lang="en-US" dirty="0" smtClean="0"/>
              <a:t>Secondo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56EDDCE-EE65-6D48-ACA2-30328AA8009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336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EDDCE-EE65-6D48-ACA2-30328AA80092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48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3739533"/>
            <a:ext cx="4368467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414000"/>
            <a:ext cx="7848267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of the presentation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540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of the presentation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999" y="3976598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99" y="5415932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City, Nation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719999" y="5636065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May 1st, 2014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5400" b="1" i="0" baseline="0" dirty="0" smtClean="0">
                <a:solidFill>
                  <a:schemeClr val="bg2"/>
                </a:solidFill>
              </a:rPr>
              <a:t>Backup</a:t>
            </a:r>
            <a:endParaRPr lang="it-IT" sz="5400" b="1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3600" b="0" i="0" baseline="0" dirty="0" smtClean="0">
                <a:solidFill>
                  <a:schemeClr val="bg2"/>
                </a:solidFill>
              </a:rPr>
              <a:t>Index</a:t>
            </a:r>
            <a:endParaRPr lang="it-IT" sz="3600" b="0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FF178AB4-6229-4E78-94F9-561E47AF1BC2}" type="datetime1">
              <a:rPr lang="en-US" smtClean="0"/>
              <a:t>2/9/2016</a:t>
            </a:fld>
            <a:endParaRPr lang="it-IT" dirty="0"/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A94852A-7556-4796-9824-A2DFA49F2B53}" type="datetime1">
              <a:rPr lang="en-US" smtClean="0"/>
              <a:t>2/9/2016</a:t>
            </a:fld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B1BB239-AF17-4C2E-A0C8-5F19FB871B8B}" type="datetime1">
              <a:rPr lang="en-US" smtClean="0"/>
              <a:t>2/9/2016</a:t>
            </a:fld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788D12E-F8EF-4722-9928-54BD66506B81}" type="datetime1">
              <a:rPr lang="en-US" smtClean="0"/>
              <a:t>2/9/2016</a:t>
            </a:fld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Click on the </a:t>
            </a:r>
            <a:r>
              <a:rPr lang="it-IT" dirty="0" err="1"/>
              <a:t>icon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a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6941C8C5-76D8-4E68-9140-C3E1DB872FE3}" type="datetime1">
              <a:rPr lang="en-US" smtClean="0"/>
              <a:t>2/9/2016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AUDI Q5 LED REFLECTOR HB</a:t>
            </a:r>
            <a:endParaRPr lang="it-IT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2963E7A8-B67B-4CFB-8989-DA3A36091E8B}" type="datetime1">
              <a:rPr lang="en-US" smtClean="0"/>
              <a:t>2/9/2016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5" name="Immagine 54" descr="MAGNETI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899" y="467480"/>
            <a:ext cx="1377645" cy="6942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9144000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1 3"/>
          <p:cNvCxnSpPr/>
          <p:nvPr userDrawn="1"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377812AA-413E-44C2-856F-A2581904DEF6}" type="datetime1">
              <a:rPr lang="en-US" smtClean="0"/>
              <a:t>2/9/2016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 userDrawn="1"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684A0C47-7156-4203-B279-E2331A816D93}" type="datetime1">
              <a:rPr lang="en-US" smtClean="0"/>
              <a:t>2/9/2016</a:t>
            </a:fld>
            <a:endParaRPr lang="it-IT" dirty="0"/>
          </a:p>
        </p:txBody>
      </p:sp>
      <p:pic>
        <p:nvPicPr>
          <p:cNvPr id="35" name="Immagine 34" descr="magneti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51972" y="212862"/>
            <a:ext cx="615655" cy="310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5" r:id="rId3"/>
    <p:sldLayoutId id="2147483652" r:id="rId4"/>
    <p:sldLayoutId id="2147483653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>
          <a:xfrm>
            <a:off x="758099" y="3758583"/>
            <a:ext cx="4368467" cy="205934"/>
          </a:xfrm>
        </p:spPr>
        <p:txBody>
          <a:bodyPr/>
          <a:lstStyle/>
          <a:p>
            <a:r>
              <a:rPr lang="en-US" dirty="0" smtClean="0"/>
              <a:t>Incoming</a:t>
            </a:r>
            <a:r>
              <a:rPr lang="it-IT" dirty="0" smtClean="0"/>
              <a:t> </a:t>
            </a:r>
            <a:r>
              <a:rPr lang="en-US" dirty="0" smtClean="0"/>
              <a:t>Inspection</a:t>
            </a:r>
            <a:r>
              <a:rPr lang="it-IT" dirty="0" smtClean="0"/>
              <a:t> </a:t>
            </a:r>
            <a:r>
              <a:rPr lang="en-US" dirty="0" smtClean="0"/>
              <a:t>Performed</a:t>
            </a:r>
            <a:r>
              <a:rPr lang="it-IT" dirty="0" smtClean="0"/>
              <a:t> by: </a:t>
            </a:r>
            <a:r>
              <a:rPr lang="en-US" dirty="0" smtClean="0"/>
              <a:t>Emmanuel Fernandez.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123567" y="2488141"/>
            <a:ext cx="9144000" cy="549333"/>
          </a:xfrm>
        </p:spPr>
        <p:txBody>
          <a:bodyPr/>
          <a:lstStyle/>
          <a:p>
            <a:pPr algn="ctr"/>
            <a:r>
              <a:rPr lang="it-IT" dirty="0" smtClean="0"/>
              <a:t>AUDI Q5 LED REFLEKTOR HB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it-IT" dirty="0" smtClean="0"/>
              <a:t> </a:t>
            </a:r>
            <a:r>
              <a:rPr lang="en-US" dirty="0" smtClean="0"/>
              <a:t>Inspection</a:t>
            </a:r>
            <a:r>
              <a:rPr lang="it-IT" dirty="0" smtClean="0"/>
              <a:t> Report 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TOOL MAKER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smtClean="0"/>
              <a:t>Juárez , México</a:t>
            </a:r>
            <a:endParaRPr lang="es-MX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 smtClean="0"/>
              <a:t>DATE: 02-11-2015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Ejector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52F48071-D1C6-4873-B011-C32E6711A13D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8" y="1357179"/>
            <a:ext cx="4365625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85600" y="2794715"/>
            <a:ext cx="0" cy="16356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09115" y="1687132"/>
            <a:ext cx="2459865" cy="1107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68980" y="1687132"/>
            <a:ext cx="450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5600" y="3612523"/>
            <a:ext cx="31242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09893" y="1519707"/>
            <a:ext cx="100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5/8 - 11</a:t>
            </a:r>
            <a:endParaRPr lang="en-US" dirty="0"/>
          </a:p>
        </p:txBody>
      </p:sp>
      <p:sp>
        <p:nvSpPr>
          <p:cNvPr id="7168" name="TextBox 7167"/>
          <p:cNvSpPr txBox="1"/>
          <p:nvPr/>
        </p:nvSpPr>
        <p:spPr>
          <a:xfrm>
            <a:off x="6709893" y="3438659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Ejector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581275" y="5881688"/>
            <a:ext cx="3962400" cy="461665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Ejector System </a:t>
            </a:r>
            <a:r>
              <a:rPr lang="en-US" altLang="en-US" dirty="0" smtClean="0">
                <a:solidFill>
                  <a:srgbClr val="FF0000"/>
                </a:solidFill>
              </a:rPr>
              <a:t>Tested ? , </a:t>
            </a:r>
            <a:r>
              <a:rPr lang="en-US" altLang="en-US" dirty="0">
                <a:solidFill>
                  <a:srgbClr val="FF0000"/>
                </a:solidFill>
              </a:rPr>
              <a:t>Back and Forward Position </a:t>
            </a:r>
            <a:r>
              <a:rPr lang="en-US" alt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The  Ejector System Is Ok!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590" y="4742080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Ejector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system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backward</a:t>
            </a:r>
            <a:r>
              <a:rPr lang="it-IT" dirty="0" smtClean="0">
                <a:solidFill>
                  <a:srgbClr val="FF0000"/>
                </a:solidFill>
              </a:rPr>
              <a:t> position </a:t>
            </a:r>
            <a:r>
              <a:rPr lang="it-IT" dirty="0" err="1" smtClean="0">
                <a:solidFill>
                  <a:srgbClr val="FF0000"/>
                </a:solidFill>
              </a:rPr>
              <a:t>picture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8775" y="5065245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Ejector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system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forward</a:t>
            </a:r>
            <a:r>
              <a:rPr lang="it-IT" dirty="0" smtClean="0">
                <a:solidFill>
                  <a:srgbClr val="FF0000"/>
                </a:solidFill>
              </a:rPr>
              <a:t> position </a:t>
            </a:r>
            <a:r>
              <a:rPr lang="it-IT" dirty="0" err="1" smtClean="0">
                <a:solidFill>
                  <a:srgbClr val="FF0000"/>
                </a:solidFill>
              </a:rPr>
              <a:t>picture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98210B19-DE45-4CA0-9BE0-E9EED8A5EF23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" y="2214035"/>
            <a:ext cx="3309870" cy="219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30" y="1788346"/>
            <a:ext cx="5392802" cy="295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4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1282" y="303060"/>
            <a:ext cx="6055533" cy="322075"/>
          </a:xfrm>
        </p:spPr>
        <p:txBody>
          <a:bodyPr/>
          <a:lstStyle/>
          <a:p>
            <a:r>
              <a:rPr lang="en-US" sz="1800" noProof="1" smtClean="0"/>
              <a:t>Ejector</a:t>
            </a:r>
            <a:r>
              <a:rPr lang="it-IT" sz="1800" dirty="0" smtClean="0"/>
              <a:t> </a:t>
            </a:r>
            <a:r>
              <a:rPr lang="en-US" sz="1800" dirty="0" smtClean="0"/>
              <a:t>system</a:t>
            </a:r>
            <a:r>
              <a:rPr lang="it-IT" sz="1800" dirty="0" smtClean="0"/>
              <a:t> </a:t>
            </a:r>
            <a:r>
              <a:rPr lang="en-US" sz="1800" dirty="0" smtClean="0"/>
              <a:t>parts and components 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901B61A3-0311-4A4C-B91D-2FC8A5776DFA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6" y="2546015"/>
            <a:ext cx="4335463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95" y="2439651"/>
            <a:ext cx="4206875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3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Locator Ring  </a:t>
            </a:r>
            <a:endParaRPr lang="it-IT" sz="1800" dirty="0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736600" y="4998244"/>
            <a:ext cx="3962400" cy="830997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How many Locating rings ?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1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Sizes? 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200 mm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97BDCDC8-7C6D-4F0B-A5FB-09979C35CBBE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6" y="1104900"/>
            <a:ext cx="3413125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7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Electrical</a:t>
            </a:r>
            <a:r>
              <a:rPr lang="it-IT" sz="1800" dirty="0" smtClean="0"/>
              <a:t> </a:t>
            </a:r>
            <a:r>
              <a:rPr lang="en-US" sz="1800" dirty="0" smtClean="0"/>
              <a:t>Parts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8906" y="971550"/>
            <a:ext cx="8229600" cy="8683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itchFamily="18" charset="2"/>
              <a:buNone/>
              <a:defRPr/>
            </a:pPr>
            <a:r>
              <a:rPr lang="es-MX" sz="1400" b="1" dirty="0" smtClean="0"/>
              <a:t>Conector Plug .</a:t>
            </a:r>
          </a:p>
          <a:p>
            <a:pPr marL="0" indent="0">
              <a:buFont typeface="Webdings" pitchFamily="18" charset="2"/>
              <a:buNone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Conector standard D-M-E </a:t>
            </a:r>
            <a:r>
              <a:rPr lang="es-MX" sz="1400" u="sng" dirty="0" smtClean="0">
                <a:solidFill>
                  <a:srgbClr val="FF0000"/>
                </a:solidFill>
              </a:rPr>
              <a:t>per </a:t>
            </a:r>
            <a:r>
              <a:rPr lang="en-US" sz="1400" u="sng" dirty="0" smtClean="0">
                <a:solidFill>
                  <a:srgbClr val="FF0000"/>
                </a:solidFill>
              </a:rPr>
              <a:t>Heater</a:t>
            </a:r>
            <a:r>
              <a:rPr lang="es-MX" sz="1400" u="sng" dirty="0" smtClean="0">
                <a:solidFill>
                  <a:srgbClr val="FF0000"/>
                </a:solidFill>
              </a:rPr>
              <a:t> and </a:t>
            </a:r>
            <a:r>
              <a:rPr lang="en-US" sz="1400" u="sng" dirty="0" smtClean="0">
                <a:solidFill>
                  <a:srgbClr val="FF0000"/>
                </a:solidFill>
              </a:rPr>
              <a:t>Thermocouples</a:t>
            </a:r>
            <a:r>
              <a:rPr lang="es-MX" sz="1400" u="sng" dirty="0" smtClean="0">
                <a:solidFill>
                  <a:srgbClr val="FF0000"/>
                </a:solidFill>
              </a:rPr>
              <a:t> ?</a:t>
            </a:r>
          </a:p>
          <a:p>
            <a:pPr>
              <a:buFontTx/>
              <a:buChar char="-"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12 </a:t>
            </a:r>
            <a:r>
              <a:rPr lang="es-MX" sz="1400" dirty="0" err="1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zones</a:t>
            </a:r>
            <a:endParaRPr lang="es-MX" sz="1400" dirty="0">
              <a:solidFill>
                <a:srgbClr val="FF0000"/>
              </a:solidFill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en-US" sz="1400" dirty="0" smtClean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sz="1400" b="1" dirty="0" smtClean="0"/>
              <a:t> 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955800" y="1930400"/>
            <a:ext cx="1778000" cy="1193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1638300" y="2527300"/>
            <a:ext cx="12065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35000" y="5468203"/>
            <a:ext cx="386080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heaters and thermocouple</a:t>
            </a:r>
            <a:r>
              <a:rPr lang="en-US" altLang="en-US" dirty="0" smtClean="0"/>
              <a:t>.</a:t>
            </a:r>
          </a:p>
          <a:p>
            <a:pPr algn="ctr"/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EDA8D652-17E5-465F-9E27-053F9C10BAE3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rgbClr val="000000"/>
              </a:solidFill>
              <a:latin typeface="Wingdings"/>
            </a:endParaRPr>
          </a:p>
          <a:p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r>
              <a:rPr lang="es-MX" dirty="0">
                <a:latin typeface="Wingdings"/>
              </a:rPr>
              <a:t> </a:t>
            </a:r>
            <a:endParaRPr lang="it-IT" dirty="0"/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2498143"/>
            <a:ext cx="2797175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5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Spare</a:t>
            </a:r>
            <a:r>
              <a:rPr lang="it-IT" sz="1800" dirty="0" smtClean="0"/>
              <a:t> </a:t>
            </a:r>
            <a:r>
              <a:rPr lang="en-US" sz="1800" dirty="0" smtClean="0"/>
              <a:t>parts</a:t>
            </a:r>
            <a:r>
              <a:rPr lang="it-IT" sz="1800" dirty="0" smtClean="0"/>
              <a:t> ,</a:t>
            </a:r>
            <a:r>
              <a:rPr lang="en-US" sz="1800" dirty="0" smtClean="0"/>
              <a:t>Documents</a:t>
            </a:r>
            <a:r>
              <a:rPr lang="it-IT" sz="1800" dirty="0" smtClean="0"/>
              <a:t> , </a:t>
            </a:r>
            <a:r>
              <a:rPr lang="en-US" sz="1800" dirty="0" smtClean="0"/>
              <a:t>Tool</a:t>
            </a:r>
            <a:r>
              <a:rPr lang="it-IT" sz="1800" dirty="0" smtClean="0"/>
              <a:t> Manual etc. </a:t>
            </a:r>
            <a:r>
              <a:rPr lang="en-US" sz="1800" dirty="0" smtClean="0"/>
              <a:t>Received</a:t>
            </a:r>
            <a:r>
              <a:rPr lang="it-IT" sz="1800" dirty="0" smtClean="0"/>
              <a:t>  </a:t>
            </a:r>
            <a:endParaRPr lang="it-IT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mold arrived </a:t>
            </a:r>
            <a:r>
              <a:rPr lang="en-US" b="1" dirty="0" smtClean="0">
                <a:solidFill>
                  <a:schemeClr val="tx1"/>
                </a:solidFill>
              </a:rPr>
              <a:t> with  Tool Books and pieces molded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4805BEE8-60CC-428D-A5E5-B6C4CCA57BFC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36" y="2002936"/>
            <a:ext cx="2332037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2045004"/>
            <a:ext cx="3603625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20575" y="269569"/>
            <a:ext cx="6055533" cy="322075"/>
          </a:xfrm>
        </p:spPr>
        <p:txBody>
          <a:bodyPr/>
          <a:lstStyle/>
          <a:p>
            <a:r>
              <a:rPr lang="en-US" sz="1800" dirty="0" smtClean="0"/>
              <a:t>Observations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In the </a:t>
            </a:r>
            <a:r>
              <a:rPr lang="it-IT" dirty="0" err="1">
                <a:solidFill>
                  <a:schemeClr val="tx1"/>
                </a:solidFill>
              </a:rPr>
              <a:t>i</a:t>
            </a:r>
            <a:r>
              <a:rPr lang="it-IT" dirty="0" err="1" smtClean="0">
                <a:solidFill>
                  <a:schemeClr val="tx1"/>
                </a:solidFill>
              </a:rPr>
              <a:t>ncoming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</a:t>
            </a:r>
            <a:r>
              <a:rPr lang="it-IT" dirty="0" err="1" smtClean="0">
                <a:solidFill>
                  <a:schemeClr val="tx1"/>
                </a:solidFill>
              </a:rPr>
              <a:t>nspection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etected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ailures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 The </a:t>
            </a:r>
            <a:r>
              <a:rPr lang="it-IT" dirty="0" err="1" smtClean="0">
                <a:solidFill>
                  <a:schemeClr val="tx1"/>
                </a:solidFill>
              </a:rPr>
              <a:t>ejector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 err="1" smtClean="0">
                <a:solidFill>
                  <a:schemeClr val="tx1"/>
                </a:solidFill>
              </a:rPr>
              <a:t>ystem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</a:t>
            </a:r>
            <a:r>
              <a:rPr lang="it-IT" dirty="0" err="1" smtClean="0">
                <a:solidFill>
                  <a:schemeClr val="tx1"/>
                </a:solidFill>
              </a:rPr>
              <a:t>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orking</a:t>
            </a:r>
            <a:r>
              <a:rPr lang="it-IT" dirty="0" smtClean="0">
                <a:solidFill>
                  <a:schemeClr val="tx1"/>
                </a:solidFill>
              </a:rPr>
              <a:t> Ok.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The </a:t>
            </a:r>
            <a:r>
              <a:rPr lang="it-IT" dirty="0" err="1">
                <a:solidFill>
                  <a:schemeClr val="tx1"/>
                </a:solidFill>
              </a:rPr>
              <a:t>mold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arrived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damages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conectors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resistors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endParaRPr lang="it-IT" dirty="0" smtClean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DC54C90F-C04B-45D2-A8AC-FE97DA9D6AFC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4" y="2881022"/>
            <a:ext cx="1935163" cy="17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Quick</a:t>
            </a:r>
            <a:r>
              <a:rPr lang="it-IT" sz="1800" dirty="0" smtClean="0"/>
              <a:t> </a:t>
            </a:r>
            <a:r>
              <a:rPr lang="en-US" sz="1800" dirty="0" smtClean="0"/>
              <a:t>Checklist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01900" y="885825"/>
            <a:ext cx="8045200" cy="5299075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8EC7253E-42B2-4B20-BD68-FDFCDBD63AEF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02752"/>
              </p:ext>
            </p:extLst>
          </p:nvPr>
        </p:nvGraphicFramePr>
        <p:xfrm>
          <a:off x="714374" y="914391"/>
          <a:ext cx="7734301" cy="5073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134"/>
                <a:gridCol w="2430992"/>
                <a:gridCol w="600075"/>
                <a:gridCol w="552450"/>
                <a:gridCol w="515768"/>
                <a:gridCol w="3160882"/>
              </a:tblGrid>
              <a:tr h="345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L#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DESCRIPTION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YES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NO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N/A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COMMENTS  /  OBSERVATIONS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LOCATING RINGS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How many numbers</a:t>
                      </a:r>
                      <a:r>
                        <a:rPr lang="en-US" sz="900" b="1" u="none" strike="noStrike" dirty="0" smtClean="0">
                          <a:effectLst/>
                        </a:rPr>
                        <a:t>?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AIR VENTS &amp; ITS DEPTH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Availability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of sufficient number of air  vents? YES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INTERLOCKS  ( PARTING LINE LOCKS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r>
                        <a:rPr lang="en-US" sz="900" b="1" u="none" strike="noStrike" dirty="0" smtClean="0">
                          <a:effectLst/>
                        </a:rPr>
                        <a:t>How many?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DATE INSERTS OR ENGRAVING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Specify how many years</a:t>
                      </a:r>
                      <a:r>
                        <a:rPr lang="en-US" sz="900" b="1" u="none" strike="noStrike" dirty="0" smtClean="0">
                          <a:effectLst/>
                        </a:rPr>
                        <a:t>?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HOT RUNNER SYSTEMS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</a:t>
                      </a:r>
                      <a:r>
                        <a:rPr lang="en-US" sz="1200" baseline="0" dirty="0" smtClean="0"/>
                        <a:t> cold runner</a:t>
                      </a:r>
                      <a:endParaRPr lang="en-US" sz="1200" dirty="0"/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THERMOCOUPLE &amp; RESISTANCE SPARES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EJECTOR BLADES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VALVE GATES AVAILABILITY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 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ANGLE PINS FOR SLIDES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LOCKING CYLINDERS AVAILABILITY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SPRINGS ON EJECTION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      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TEXTURES IN CAVITY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IDENTIFICATION ON ALL PARTS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HYDRAULIC PISTON FOR CORES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LIMIT SWITCHES (MICRO SWITCH)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RJG OR SPECIAL SENSORS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smtClean="0">
                          <a:effectLst/>
                        </a:rPr>
                        <a:t>Specify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dirty="0" smtClean="0">
                          <a:effectLst/>
                        </a:rPr>
                        <a:t>?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SAFETY </a:t>
                      </a:r>
                      <a:r>
                        <a:rPr lang="en-US" sz="800" u="none" strike="noStrike" dirty="0" smtClean="0">
                          <a:effectLst/>
                        </a:rPr>
                        <a:t>LOCK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INSERT CHANGES SPARES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MOLD DRAWINGS &amp; CD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10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Quick</a:t>
            </a:r>
            <a:r>
              <a:rPr lang="it-IT" sz="1800" dirty="0" smtClean="0"/>
              <a:t> </a:t>
            </a:r>
            <a:r>
              <a:rPr lang="en-US" sz="1800" dirty="0" smtClean="0"/>
              <a:t>Checklist</a:t>
            </a:r>
            <a:r>
              <a:rPr lang="it-IT" sz="1800" dirty="0" smtClean="0"/>
              <a:t>  </a:t>
            </a:r>
            <a:endParaRPr lang="it-IT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01900" y="885825"/>
            <a:ext cx="8045200" cy="5299075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79840"/>
              </p:ext>
            </p:extLst>
          </p:nvPr>
        </p:nvGraphicFramePr>
        <p:xfrm>
          <a:off x="1247775" y="1676401"/>
          <a:ext cx="6308725" cy="347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8621"/>
                <a:gridCol w="3290104"/>
              </a:tblGrid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MOLD NUMBER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it-IT" altLang="en-US" sz="1200" b="1" dirty="0" smtClean="0">
                          <a:solidFill>
                            <a:schemeClr val="tx1"/>
                          </a:solidFill>
                        </a:rPr>
                        <a:t>SZ 04589 1</a:t>
                      </a:r>
                      <a:endParaRPr lang="it-IT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PART NUMBER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6002TC0645/6002TC0646</a:t>
                      </a:r>
                      <a:endParaRPr lang="it-IT" sz="1200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PART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it-IT" sz="1200" b="1" dirty="0" smtClean="0"/>
                        <a:t>LED REFLEKTOR</a:t>
                      </a:r>
                      <a:r>
                        <a:rPr lang="it-IT" sz="1200" b="1" baseline="0" dirty="0" smtClean="0"/>
                        <a:t> HB</a:t>
                      </a:r>
                      <a:endParaRPr lang="it-IT" sz="12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OF CAVITIES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CAVITIES MARKED  NO.'S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L/R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TOOLING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ENGINEER </a:t>
                      </a:r>
                      <a:r>
                        <a:rPr lang="en-US" sz="1200" u="none" strike="noStrike" dirty="0" smtClean="0">
                          <a:effectLst/>
                        </a:rPr>
                        <a:t> NAME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Francisco Melendez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MOLD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ARRIVAL DATE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11/16/15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MOLD INCOMING </a:t>
                      </a:r>
                      <a:r>
                        <a:rPr lang="en-US" sz="1200" u="none" strike="noStrike" dirty="0" smtClean="0">
                          <a:effectLst/>
                        </a:rPr>
                        <a:t>INSP.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11/17/15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FREQUENCY FOR PM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N/A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PRESS ASSIGNED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N/A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59825C3B-57B3-4E15-A704-AC98E9C9341F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95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40000" y="1914526"/>
            <a:ext cx="8223000" cy="4291198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hlinkClick r:id="rId2" action="ppaction://hlinksldjump"/>
              </a:rPr>
              <a:t>Tool </a:t>
            </a:r>
            <a:r>
              <a:rPr lang="en-US" sz="1400" dirty="0" smtClean="0">
                <a:solidFill>
                  <a:schemeClr val="tx1"/>
                </a:solidFill>
                <a:hlinkClick r:id="rId2" action="ppaction://hlinksldjump"/>
              </a:rPr>
              <a:t>General Information </a:t>
            </a:r>
            <a:r>
              <a:rPr lang="en-US" sz="14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2" action="ppaction://hlinksldjump"/>
              </a:rPr>
              <a:t>Identification  Plaques.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Injection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– Hot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Runner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System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,Plaques,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tests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Cavity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Side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 (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Main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appearances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).</a:t>
            </a:r>
            <a:endParaRPr lang="es-MX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Slides , Retractors , Lifters </a:t>
            </a:r>
            <a:r>
              <a:rPr lang="es-MX" sz="1400" dirty="0" smtClean="0">
                <a:solidFill>
                  <a:schemeClr val="tx1"/>
                </a:solidFill>
                <a:hlinkClick r:id="rId5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Details</a:t>
            </a:r>
            <a:r>
              <a:rPr lang="es-MX" sz="1400" dirty="0" smtClean="0">
                <a:solidFill>
                  <a:schemeClr val="tx1"/>
                </a:solidFill>
                <a:hlinkClick r:id="rId5" action="ppaction://hlinksldjump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 </a:t>
            </a:r>
            <a:r>
              <a:rPr lang="es-MX" sz="1400" dirty="0">
                <a:solidFill>
                  <a:schemeClr val="tx1"/>
                </a:solidFill>
                <a:hlinkClick r:id="rId6" action="ppaction://hlinksldjump"/>
              </a:rPr>
              <a:t>C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ore 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Side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(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Main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appearances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) .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Ejector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System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&amp; </a:t>
            </a: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Parts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8" action="ppaction://hlinksldjump"/>
              </a:rPr>
              <a:t>Locating</a:t>
            </a:r>
            <a:r>
              <a:rPr lang="es-MX" sz="1400" dirty="0" smtClean="0">
                <a:solidFill>
                  <a:schemeClr val="tx1"/>
                </a:solidFill>
                <a:hlinkClick r:id="rId8" action="ppaction://hlinksldjump"/>
              </a:rPr>
              <a:t>  Ring.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9" action="ppaction://hlinksldjump"/>
              </a:rPr>
              <a:t>Electrical</a:t>
            </a:r>
            <a:r>
              <a:rPr lang="es-MX" sz="1400" dirty="0" smtClean="0">
                <a:solidFill>
                  <a:schemeClr val="tx1"/>
                </a:solidFill>
                <a:hlinkClick r:id="rId9" action="ppaction://hlinksldjump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hlinkClick r:id="rId9" action="ppaction://hlinksldjump"/>
              </a:rPr>
              <a:t>Plugs</a:t>
            </a:r>
            <a:r>
              <a:rPr lang="es-MX" sz="1400" dirty="0" smtClean="0">
                <a:solidFill>
                  <a:schemeClr val="tx1"/>
                </a:solidFill>
                <a:hlinkClick r:id="rId9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10" action="ppaction://hlinksldjump"/>
              </a:rPr>
              <a:t>Water </a:t>
            </a:r>
            <a:r>
              <a:rPr lang="en-US" sz="1400" dirty="0">
                <a:solidFill>
                  <a:schemeClr val="tx1"/>
                </a:solidFill>
                <a:hlinkClick r:id="rId10" action="ppaction://hlinksldjump"/>
              </a:rPr>
              <a:t>Leaks </a:t>
            </a:r>
            <a:r>
              <a:rPr lang="en-US" sz="1400" dirty="0" smtClean="0">
                <a:solidFill>
                  <a:schemeClr val="tx1"/>
                </a:solidFill>
                <a:hlinkClick r:id="rId10" action="ppaction://hlinksldjump"/>
              </a:rPr>
              <a:t>Test.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Spare 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Parts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,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Documents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,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Tool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manuals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etc.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Received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hlinkClick r:id="rId10" action="ppaction://hlinksldjump"/>
              </a:rPr>
              <a:t>Observations </a:t>
            </a:r>
            <a:r>
              <a:rPr lang="en-US" sz="1400" dirty="0" smtClean="0">
                <a:solidFill>
                  <a:schemeClr val="tx1"/>
                </a:solidFill>
                <a:hlinkClick r:id="rId10" action="ppaction://hlinksldjump"/>
              </a:rPr>
              <a:t> / Summary.</a:t>
            </a:r>
            <a:endParaRPr lang="es-MX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s-MX" sz="1400" dirty="0" smtClean="0">
                <a:solidFill>
                  <a:schemeClr val="tx1"/>
                </a:solidFill>
                <a:hlinkClick r:id="rId12" action="ppaction://hlinksldjump"/>
              </a:rPr>
              <a:t>Quick  </a:t>
            </a:r>
            <a:r>
              <a:rPr lang="en-US" sz="1400" dirty="0" smtClean="0">
                <a:solidFill>
                  <a:schemeClr val="tx1"/>
                </a:solidFill>
                <a:hlinkClick r:id="rId12" action="ppaction://hlinksldjump"/>
              </a:rPr>
              <a:t>Check</a:t>
            </a:r>
            <a:r>
              <a:rPr lang="es-MX" sz="1400" dirty="0" smtClean="0">
                <a:solidFill>
                  <a:schemeClr val="tx1"/>
                </a:solidFill>
                <a:hlinkClick r:id="rId12" action="ppaction://hlinksldjump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hlinkClick r:id="rId12" action="ppaction://hlinksldjump"/>
              </a:rPr>
              <a:t>List</a:t>
            </a:r>
            <a:r>
              <a:rPr lang="es-MX" sz="1400" dirty="0" smtClean="0">
                <a:solidFill>
                  <a:schemeClr val="tx1"/>
                </a:solidFill>
                <a:hlinkClick r:id="rId12" action="ppaction://hlinksldjump"/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  <a:p>
            <a:endParaRPr lang="it-IT" sz="10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DEA5B84D-F9BB-4533-AAFC-63D0983758B2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3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55613" y="1050450"/>
            <a:ext cx="4536825" cy="1416525"/>
          </a:xfrm>
        </p:spPr>
        <p:txBody>
          <a:bodyPr/>
          <a:lstStyle/>
          <a:p>
            <a:r>
              <a:rPr lang="es-MX" altLang="en-US" b="1" dirty="0">
                <a:solidFill>
                  <a:schemeClr val="tx1"/>
                </a:solidFill>
              </a:rPr>
              <a:t>IDENTIFICATION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Tool Source  </a:t>
            </a:r>
            <a:r>
              <a:rPr lang="en-US" altLang="en-US" b="1" dirty="0" smtClean="0">
                <a:solidFill>
                  <a:schemeClr val="tx1"/>
                </a:solidFill>
              </a:rPr>
              <a:t>: ALDE-RT</a:t>
            </a: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it-IT" altLang="en-US" b="1" dirty="0" smtClean="0">
                <a:solidFill>
                  <a:schemeClr val="tx1"/>
                </a:solidFill>
              </a:rPr>
              <a:t>Job : SZ 04589 1</a:t>
            </a:r>
            <a:endParaRPr lang="it-IT" altLang="en-US" dirty="0" smtClean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Part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Number</a:t>
            </a:r>
            <a:r>
              <a:rPr lang="es-MX" altLang="en-US" b="1" dirty="0" smtClean="0">
                <a:solidFill>
                  <a:schemeClr val="tx1"/>
                </a:solidFill>
              </a:rPr>
              <a:t>: </a:t>
            </a:r>
            <a:r>
              <a:rPr lang="es-MX" altLang="en-US" b="1" dirty="0">
                <a:solidFill>
                  <a:schemeClr val="tx1"/>
                </a:solidFill>
              </a:rPr>
              <a:t>6002TC0645/6002TC0646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02930" y="217756"/>
            <a:ext cx="6055533" cy="322075"/>
          </a:xfrm>
        </p:spPr>
        <p:txBody>
          <a:bodyPr/>
          <a:lstStyle/>
          <a:p>
            <a:r>
              <a:rPr lang="en-US" sz="1800" dirty="0" smtClean="0"/>
              <a:t>Tool</a:t>
            </a:r>
            <a:r>
              <a:rPr lang="it-IT" sz="1800" dirty="0" smtClean="0"/>
              <a:t> </a:t>
            </a:r>
            <a:r>
              <a:rPr lang="en-US" sz="1800" dirty="0" smtClean="0"/>
              <a:t>Identification</a:t>
            </a:r>
            <a:r>
              <a:rPr lang="it-IT" sz="1800" dirty="0" smtClean="0"/>
              <a:t> </a:t>
            </a:r>
            <a:r>
              <a:rPr lang="en-US" sz="1800" dirty="0" smtClean="0"/>
              <a:t>plate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C3EB560F-15F3-41B6-8F87-240B1EEE37D2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390216"/>
            <a:ext cx="4106863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63800" y="1770525"/>
            <a:ext cx="4251075" cy="1816575"/>
          </a:xfrm>
        </p:spPr>
        <p:txBody>
          <a:bodyPr/>
          <a:lstStyle/>
          <a:p>
            <a:r>
              <a:rPr lang="es-MX" altLang="en-US" b="1" dirty="0" smtClean="0">
                <a:solidFill>
                  <a:schemeClr val="tx1"/>
                </a:solidFill>
              </a:rPr>
              <a:t>MOLD WEIGHT</a:t>
            </a:r>
            <a:r>
              <a:rPr lang="es-MX" altLang="en-US" dirty="0" smtClean="0">
                <a:solidFill>
                  <a:schemeClr val="tx1"/>
                </a:solidFill>
              </a:rPr>
              <a:t>: 1,235 kg.</a:t>
            </a:r>
          </a:p>
          <a:p>
            <a:endParaRPr lang="es-MX" altLang="en-US" dirty="0" smtClean="0">
              <a:solidFill>
                <a:schemeClr val="tx1"/>
              </a:solidFill>
            </a:endParaRPr>
          </a:p>
          <a:p>
            <a:r>
              <a:rPr lang="es-MX" altLang="en-US" b="1" dirty="0" smtClean="0">
                <a:solidFill>
                  <a:schemeClr val="tx1"/>
                </a:solidFill>
              </a:rPr>
              <a:t>MOLD SIZE (axbxc)</a:t>
            </a:r>
            <a:r>
              <a:rPr lang="es-MX" altLang="en-US" dirty="0" smtClean="0">
                <a:solidFill>
                  <a:schemeClr val="tx1"/>
                </a:solidFill>
              </a:rPr>
              <a:t>: 1180 mm X 835 mm X</a:t>
            </a:r>
          </a:p>
          <a:p>
            <a:r>
              <a:rPr lang="es-MX" altLang="en-US" dirty="0" smtClean="0">
                <a:solidFill>
                  <a:schemeClr val="tx1"/>
                </a:solidFill>
              </a:rPr>
              <a:t>845 mm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General Information</a:t>
            </a:r>
            <a:endParaRPr lang="it-IT" sz="1800" dirty="0"/>
          </a:p>
        </p:txBody>
      </p:sp>
      <p:sp>
        <p:nvSpPr>
          <p:cNvPr id="9" name="Rectangle 8"/>
          <p:cNvSpPr/>
          <p:nvPr/>
        </p:nvSpPr>
        <p:spPr>
          <a:xfrm>
            <a:off x="383720" y="1114425"/>
            <a:ext cx="2086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/>
              <a:t>Owner of </a:t>
            </a:r>
            <a:r>
              <a:rPr lang="en-US" altLang="en-US" sz="1600" b="1" dirty="0" smtClean="0"/>
              <a:t>Tool: </a:t>
            </a:r>
            <a:r>
              <a:rPr lang="en-US" altLang="en-US" sz="1600" dirty="0" smtClean="0"/>
              <a:t>Audi</a:t>
            </a:r>
            <a:endParaRPr lang="en-US" altLang="en-US" sz="160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4CDB40B8-5336-4ED9-A525-8DA36D2D3A36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2478646"/>
            <a:ext cx="4244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6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Hot </a:t>
            </a:r>
            <a:r>
              <a:rPr lang="en-US" sz="1800" dirty="0" smtClean="0"/>
              <a:t>Runner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6DB6E004-5B39-4E61-A8AB-9FD688BD1BA2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450760" y="1275008"/>
            <a:ext cx="28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mold not have HRS due is cold runner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37" y="2522961"/>
            <a:ext cx="3894137" cy="3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0" y="2606304"/>
            <a:ext cx="3497263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69415" y="1227283"/>
            <a:ext cx="3708150" cy="478650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mold have 2 cavities (RH/LH)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Lay</a:t>
            </a:r>
            <a:r>
              <a:rPr lang="it-IT" sz="1800" dirty="0" smtClean="0"/>
              <a:t> </a:t>
            </a:r>
            <a:r>
              <a:rPr lang="en-US" sz="1800" dirty="0" smtClean="0"/>
              <a:t>outs</a:t>
            </a:r>
            <a:r>
              <a:rPr lang="it-IT" sz="1800" dirty="0" smtClean="0"/>
              <a:t> – </a:t>
            </a:r>
            <a:r>
              <a:rPr lang="en-US" sz="1800" dirty="0" smtClean="0"/>
              <a:t>Cavity</a:t>
            </a:r>
            <a:r>
              <a:rPr lang="it-IT" sz="1800" dirty="0" smtClean="0"/>
              <a:t> Side </a:t>
            </a:r>
            <a:endParaRPr lang="it-IT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52450" y="84772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Mold</a:t>
            </a:r>
            <a:r>
              <a:rPr lang="it-IT" dirty="0" smtClean="0"/>
              <a:t> </a:t>
            </a:r>
            <a:r>
              <a:rPr lang="en-US" dirty="0" smtClean="0"/>
              <a:t>Cavity</a:t>
            </a:r>
            <a:r>
              <a:rPr lang="it-IT" dirty="0" smtClean="0"/>
              <a:t> – How </a:t>
            </a:r>
            <a:r>
              <a:rPr lang="en-US" dirty="0" smtClean="0"/>
              <a:t>many</a:t>
            </a:r>
            <a:r>
              <a:rPr lang="it-IT" dirty="0" smtClean="0"/>
              <a:t> </a:t>
            </a:r>
            <a:r>
              <a:rPr lang="en-US" dirty="0" smtClean="0"/>
              <a:t>Cavity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44CBD945-FCA5-4008-B9D7-41DC0FD52FF0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941066"/>
            <a:ext cx="5684837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Lay</a:t>
            </a:r>
            <a:r>
              <a:rPr lang="it-IT" sz="1800" dirty="0" smtClean="0"/>
              <a:t> out – </a:t>
            </a:r>
            <a:r>
              <a:rPr lang="en-US" sz="1800" dirty="0" smtClean="0"/>
              <a:t>cavity</a:t>
            </a:r>
            <a:r>
              <a:rPr lang="it-IT" sz="1800" dirty="0" smtClean="0"/>
              <a:t> LH &amp; RH</a:t>
            </a:r>
            <a:endParaRPr lang="it-IT" sz="1800" dirty="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1905000" y="5759384"/>
            <a:ext cx="5991225" cy="461665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/>
              <a:t>Frontal View </a:t>
            </a:r>
            <a:r>
              <a:rPr lang="en-US" altLang="en-US" dirty="0" smtClean="0"/>
              <a:t>cavities RH </a:t>
            </a:r>
            <a:r>
              <a:rPr lang="en-US" altLang="en-US" dirty="0"/>
              <a:t>&amp; </a:t>
            </a:r>
            <a:r>
              <a:rPr lang="en-US" altLang="en-US" dirty="0" smtClean="0"/>
              <a:t>LH</a:t>
            </a:r>
            <a:r>
              <a:rPr lang="en-US" altLang="en-US" dirty="0"/>
              <a:t>. </a:t>
            </a:r>
            <a:r>
              <a:rPr lang="en-US" altLang="en-US" dirty="0" smtClean="0"/>
              <a:t>Comments:</a:t>
            </a:r>
          </a:p>
          <a:p>
            <a:pPr algn="ctr"/>
            <a:r>
              <a:rPr lang="en-US" altLang="en-US" b="1" dirty="0" smtClean="0">
                <a:solidFill>
                  <a:srgbClr val="FF0000"/>
                </a:solidFill>
              </a:rPr>
              <a:t>No damages founded!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BCA25C00-6A09-4BCF-BECD-7721FE7C045A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0000" y="1260000"/>
            <a:ext cx="3627266" cy="422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CAVITY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858521" y="1309426"/>
            <a:ext cx="4130911" cy="4241391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CAVITY LH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02" y="1740906"/>
            <a:ext cx="2226435" cy="366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18" y="1740906"/>
            <a:ext cx="2241058" cy="369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noProof="1" smtClean="0"/>
              <a:t>Slides, Retractors , Lifters etc.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31118" y="1284514"/>
            <a:ext cx="3960409" cy="146685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en-US" dirty="0" smtClean="0"/>
              <a:t>mold not  have slides and retractors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15560"/>
              </p:ext>
            </p:extLst>
          </p:nvPr>
        </p:nvGraphicFramePr>
        <p:xfrm>
          <a:off x="1195387" y="2081054"/>
          <a:ext cx="6143626" cy="2404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9245"/>
                <a:gridCol w="697995"/>
                <a:gridCol w="652588"/>
                <a:gridCol w="2063798"/>
              </a:tblGrid>
              <a:tr h="280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OF SLIDES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DAMAGES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NO VISIVLE DAMAGRES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</a:t>
                      </a:r>
                      <a:r>
                        <a:rPr lang="en-US" sz="1200" u="none" strike="noStrike" dirty="0" smtClean="0">
                          <a:effectLst/>
                        </a:rPr>
                        <a:t>LEAKS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NOT HAVE WATER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PLUGS - PRESS FIT OR THREADED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STOPPER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</a:t>
                      </a:r>
                      <a:r>
                        <a:rPr lang="en-US" sz="1200" u="none" strike="noStrike" dirty="0" smtClean="0">
                          <a:effectLst/>
                        </a:rPr>
                        <a:t>CONNECTOR </a:t>
                      </a:r>
                      <a:r>
                        <a:rPr lang="en-US" sz="1200" u="none" strike="noStrike" dirty="0">
                          <a:effectLst/>
                        </a:rPr>
                        <a:t>SIZE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MOVEMENTS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PIN POSITION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SLIDE RETAINER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4181475" y="212534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4896631" y="2135651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762E8D2B-8159-4FCC-840E-E838D3AE75EB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4151986" y="262064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4151585" y="3053273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4148595" y="325772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4159749" y="3680033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1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Core Layout </a:t>
            </a:r>
            <a:endParaRPr lang="it-IT" sz="1800" dirty="0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1659495" y="5683418"/>
            <a:ext cx="624840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/>
              <a:t>Frontal View cores  LH&amp; RH, comments:</a:t>
            </a:r>
          </a:p>
          <a:p>
            <a:pPr algn="ctr"/>
            <a:r>
              <a:rPr lang="en-US" altLang="en-US" b="1" dirty="0" smtClean="0">
                <a:solidFill>
                  <a:srgbClr val="FF0000"/>
                </a:solidFill>
              </a:rPr>
              <a:t>No </a:t>
            </a:r>
            <a:r>
              <a:rPr lang="en-US" altLang="en-US" b="1" dirty="0">
                <a:solidFill>
                  <a:srgbClr val="FF0000"/>
                </a:solidFill>
              </a:rPr>
              <a:t>visible Damage founded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6A104182-99BD-429F-8DDA-DBF19E86CC5C}" type="datetime1">
              <a:rPr lang="en-US" sz="1100" smtClean="0">
                <a:solidFill>
                  <a:schemeClr val="tx1"/>
                </a:solidFill>
              </a:rPr>
              <a:t>2/9/2016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11549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AUDI Q5 LED REFLECTOR HB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443037"/>
            <a:ext cx="5707063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CKUP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DEX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GES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11500</TotalTime>
  <Words>713</Words>
  <Application>Microsoft Office PowerPoint</Application>
  <PresentationFormat>On-screen Show (4:3)</PresentationFormat>
  <Paragraphs>338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COVER</vt:lpstr>
      <vt:lpstr>BACKUP</vt:lpstr>
      <vt:lpstr>INDEX</vt:lpstr>
      <vt:lpstr>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Presentazione personalizzata 1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FCA Corporate</dc:title>
  <dc:creator>ROBILANT</dc:creator>
  <cp:lastModifiedBy>Administrator</cp:lastModifiedBy>
  <cp:revision>522</cp:revision>
  <dcterms:created xsi:type="dcterms:W3CDTF">2014-10-10T13:09:08Z</dcterms:created>
  <dcterms:modified xsi:type="dcterms:W3CDTF">2016-02-09T13:44:30Z</dcterms:modified>
</cp:coreProperties>
</file>