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8E1A2-2879-2946-8D0F-3951B8B07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61411" y="547079"/>
            <a:ext cx="520524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2EE64-C30D-C54C-AD11-1D66A45D3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2F0F8-62AE-C040-A771-E16CE8878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20</cp:revision>
  <dcterms:created xsi:type="dcterms:W3CDTF">2020-03-24T17:19:48Z</dcterms:created>
  <dcterms:modified xsi:type="dcterms:W3CDTF">2020-12-07T22:08:30Z</dcterms:modified>
</cp:coreProperties>
</file>