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4578"/>
  </p:normalViewPr>
  <p:slideViewPr>
    <p:cSldViewPr snapToGrid="0" snapToObjects="1">
      <p:cViewPr>
        <p:scale>
          <a:sx n="100" d="100"/>
          <a:sy n="100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09146-7479-554D-95AE-0AFDDADBF6E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A80D-3228-3343-94CC-F7DBC408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53FABD-E4E9-9047-ADFF-D9B1A30DE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812CE7C-65CB-014C-B68B-2E283794A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6D82C4-3D16-D043-8422-9366A4FA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920BFD-135B-854E-8874-A5EE3264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592458-EE36-D24A-AB19-5AA7CA4F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8E3FBA-7A38-EE46-AABF-17EEF7F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AFA6A16-48B6-F745-AB1D-AA38B1E45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C209F3-A925-4A4A-8175-91E88EB0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59691E-6F18-BC4E-8E6F-C70766F0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C4E07F-B048-D749-8CED-142D4503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3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9D734E0-751C-E84B-B47C-89195DAD4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73ABDD3-6EA6-EA40-84EA-4ADAE2C74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F9A652-6CB1-3B4D-92DA-9CF8A77A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4CD1E8-43B5-E24F-9FC3-3E260536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C369A1-2F43-0943-A1D1-30EE4DAB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8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0E9F7E-28DE-FD4A-B307-3E7F399A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33F12B-5F6C-4541-A40F-10C7AE515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896EB8-D8AB-5F47-95C0-D337513D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18187F-97E9-2F45-8179-362ADD7E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5CD062-B212-8244-BE4A-4C1F1B0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4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7E3398-A0EB-EA40-B811-069419A0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4EA196-0384-2542-9C88-08033C2F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23E10B-AFC7-FF43-8FE3-12CF7719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692CAF-91F6-6247-B890-5C227575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A5D881-B778-2541-8477-5A5255F2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4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4AFEB6-847C-504F-AAAB-888FD204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D354E6-B1D7-9F4E-A706-22BE6B51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D54C3B-7B83-784C-8CD1-5A2634929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E7C8075-55C7-3D45-8D4E-65CFAC21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D5D73CA-92D5-3849-AA14-21FE79B1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BC06EB4-946E-0E48-B78F-FA83BD85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684859-EF7A-3847-85C6-5B42F9B6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56628A-14C9-1947-99F4-9E57332F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2EDCB5F-24C1-7F4C-8DA6-74114623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66AF43-1D49-834C-ACED-421D085F6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9B4CE2-6A66-E046-B11A-CAA2BAE34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FDF00AD-DEB6-E042-9F70-957C8E00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00050ED-21A7-CD4B-B166-00E082F0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C78218E-69B4-F644-9A33-2C112677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5C7793-AFCC-F949-887D-033779B2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D78F454-8283-E446-9DC9-5013C74B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63B1EDB-88AC-A64B-B4C0-CE98E0CD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013518-E204-BC43-9E23-33617545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6B133D-CE73-D742-A128-DA8A4A1B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F145261-651D-7847-A6F7-E3D562EE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80BFFB-BEA3-1346-9DBD-5A1425B7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4BE765-ED0F-BA4B-A915-600C3342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631E7-E116-1B4D-891A-0A82002C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7C16F8-FAC5-C645-9AB4-71CF12913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D9C6FDB-33E8-E546-B4F4-7138284F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BF5E5F-77CD-EC4A-99C4-D312A8B0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2EF572-4C36-B440-A326-07A40489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7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CD6FC9-3DC7-8E43-BD1C-034B48EB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A37D6B9-1A89-364B-9003-07F0BFF39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9509241-BDFB-6A48-9C4E-0621738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DB1247-58AE-8243-B054-5360DC13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BFF7A0-02E1-B446-9812-0024BDFA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2D624-053B-DF46-91B6-A852F4BA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D1AACBD-F6FE-D74D-B3E0-4B187487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36D05F-41FA-FB45-A07D-7F9CD1B1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BD93D3-E0FB-8C4E-8F28-7E5A450A0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BA3A-DD4C-6840-8061-179B7C5E8DD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183A43-32F5-3948-921E-AC2359F42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73B7FE-E4B7-A542-B2CE-E31DA02E3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2.png"/><Relationship Id="rId5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5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image" Target="../media/image9.svg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9ABB5416-3BC5-E94C-BFAA-83764212E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5940" r="22610"/>
          <a:stretch/>
        </p:blipFill>
        <p:spPr>
          <a:xfrm>
            <a:off x="436332" y="386746"/>
            <a:ext cx="5321300" cy="646751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130BE02D-D7C5-9D4E-8B26-14B02F982A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5443" t="6386" r="2930"/>
          <a:stretch/>
        </p:blipFill>
        <p:spPr>
          <a:xfrm>
            <a:off x="6273800" y="386746"/>
            <a:ext cx="5642543" cy="64712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C3E6C10-2305-6E46-B8CE-D2009F042578}"/>
              </a:ext>
            </a:extLst>
          </p:cNvPr>
          <p:cNvSpPr txBox="1"/>
          <p:nvPr/>
        </p:nvSpPr>
        <p:spPr>
          <a:xfrm>
            <a:off x="436332" y="103340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9E1F3BF-9F09-D748-8A47-2C500E62CFFB}"/>
              </a:ext>
            </a:extLst>
          </p:cNvPr>
          <p:cNvSpPr txBox="1"/>
          <p:nvPr/>
        </p:nvSpPr>
        <p:spPr>
          <a:xfrm>
            <a:off x="6078875" y="10333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24664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FE2568-4799-B142-BBE5-836EDA71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" t="6881" r="24106"/>
          <a:stretch/>
        </p:blipFill>
        <p:spPr>
          <a:xfrm>
            <a:off x="495301" y="393192"/>
            <a:ext cx="5080000" cy="6464808"/>
          </a:xfrm>
          <a:prstGeom prst="rect">
            <a:avLst/>
          </a:prstGeom>
        </p:spPr>
      </p:pic>
      <p:pic>
        <p:nvPicPr>
          <p:cNvPr id="5" name="Graphic 8">
            <a:extLst>
              <a:ext uri="{FF2B5EF4-FFF2-40B4-BE49-F238E27FC236}">
                <a16:creationId xmlns:a16="http://schemas.microsoft.com/office/drawing/2014/main" xmlns="" id="{D42D8629-43DD-B04A-9DA6-1EB35DDAC0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5804" t="7079" r="1081"/>
          <a:stretch/>
        </p:blipFill>
        <p:spPr>
          <a:xfrm>
            <a:off x="6218902" y="393192"/>
            <a:ext cx="5782597" cy="6464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3E6C10-2305-6E46-B8CE-D2009F042578}"/>
              </a:ext>
            </a:extLst>
          </p:cNvPr>
          <p:cNvSpPr txBox="1"/>
          <p:nvPr/>
        </p:nvSpPr>
        <p:spPr>
          <a:xfrm>
            <a:off x="381434" y="8541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E1F3BF-9F09-D748-8A47-2C500E62CFFB}"/>
              </a:ext>
            </a:extLst>
          </p:cNvPr>
          <p:cNvSpPr txBox="1"/>
          <p:nvPr/>
        </p:nvSpPr>
        <p:spPr>
          <a:xfrm>
            <a:off x="6023977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75141C39-6CE5-1642-A6C3-FE5BB6E66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377" t="6812" r="24396"/>
          <a:stretch/>
        </p:blipFill>
        <p:spPr>
          <a:xfrm>
            <a:off x="572751" y="393192"/>
            <a:ext cx="5079950" cy="64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BBFFBA9-E8A3-024A-8076-537C5357F6FB}"/>
              </a:ext>
            </a:extLst>
          </p:cNvPr>
          <p:cNvSpPr txBox="1"/>
          <p:nvPr/>
        </p:nvSpPr>
        <p:spPr>
          <a:xfrm>
            <a:off x="821890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E750F63-E421-7041-ADE4-8857C715E3AF}"/>
              </a:ext>
            </a:extLst>
          </p:cNvPr>
          <p:cNvSpPr txBox="1"/>
          <p:nvPr/>
        </p:nvSpPr>
        <p:spPr>
          <a:xfrm>
            <a:off x="5961926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6849E4E5-AA5A-CD41-91A5-915F1E5AE8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878" t="6881"/>
          <a:stretch/>
        </p:blipFill>
        <p:spPr>
          <a:xfrm>
            <a:off x="6351776" y="393192"/>
            <a:ext cx="5840224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4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115AC61F-94CD-6944-8F5C-FDA305342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5616" t="6864" r="2735"/>
          <a:stretch/>
        </p:blipFill>
        <p:spPr>
          <a:xfrm>
            <a:off x="6184900" y="393192"/>
            <a:ext cx="5667536" cy="646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93B9E3E-FC54-0D42-BD4C-559D4D2AF6D4}"/>
              </a:ext>
            </a:extLst>
          </p:cNvPr>
          <p:cNvSpPr txBox="1"/>
          <p:nvPr/>
        </p:nvSpPr>
        <p:spPr>
          <a:xfrm>
            <a:off x="3947605" y="699974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" r="23919"/>
          <a:stretch/>
        </p:blipFill>
        <p:spPr>
          <a:xfrm>
            <a:off x="235091" y="393192"/>
            <a:ext cx="5238609" cy="64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</a:t>
            </a:r>
            <a:r>
              <a:rPr lang="en-US" sz="1400" dirty="0" smtClean="0">
                <a:latin typeface="Helvetica" pitchFamily="2" charset="0"/>
              </a:rPr>
              <a:t>)</a:t>
            </a:r>
            <a:endParaRPr 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6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Chamberlain, Catherine</dc:creator>
  <cp:lastModifiedBy>Chamberlain, Catherine</cp:lastModifiedBy>
  <cp:revision>6</cp:revision>
  <dcterms:created xsi:type="dcterms:W3CDTF">2020-03-24T17:19:48Z</dcterms:created>
  <dcterms:modified xsi:type="dcterms:W3CDTF">2020-03-25T22:09:12Z</dcterms:modified>
</cp:coreProperties>
</file>