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0" d="100"/>
          <a:sy n="130" d="100"/>
        </p:scale>
        <p:origin x="-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0" y="1150375"/>
            <a:ext cx="3913239" cy="47561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0BE02D-D7C5-9D4E-8B26-14B02F982A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443" t="6386" r="24563"/>
          <a:stretch/>
        </p:blipFill>
        <p:spPr>
          <a:xfrm>
            <a:off x="4112018" y="1150375"/>
            <a:ext cx="3048000" cy="475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544884" y="951471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3917093" y="95147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3D80B-0AE3-AF4E-A7B9-C5547B9E357A}"/>
              </a:ext>
            </a:extLst>
          </p:cNvPr>
          <p:cNvSpPr txBox="1"/>
          <p:nvPr/>
        </p:nvSpPr>
        <p:spPr>
          <a:xfrm>
            <a:off x="7160018" y="95146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34" t="6881"/>
          <a:stretch/>
        </p:blipFill>
        <p:spPr>
          <a:xfrm>
            <a:off x="7354943" y="1150375"/>
            <a:ext cx="430281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2F9F1C8-061C-6F4B-88D9-7D91BA15C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4" t="6323" r="23976"/>
          <a:stretch/>
        </p:blipFill>
        <p:spPr>
          <a:xfrm>
            <a:off x="125245" y="1051560"/>
            <a:ext cx="3734789" cy="47548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532" t="6812" r="24396"/>
          <a:stretch/>
        </p:blipFill>
        <p:spPr>
          <a:xfrm>
            <a:off x="4168929" y="1051560"/>
            <a:ext cx="3065125" cy="4754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580590" y="79415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3954610" y="79415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CAAF7-6E57-184E-AE0D-72812EAA6E4C}"/>
              </a:ext>
            </a:extLst>
          </p:cNvPr>
          <p:cNvSpPr txBox="1"/>
          <p:nvPr/>
        </p:nvSpPr>
        <p:spPr>
          <a:xfrm>
            <a:off x="7328630" y="79415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78" t="6881"/>
          <a:stretch/>
        </p:blipFill>
        <p:spPr>
          <a:xfrm>
            <a:off x="7542949" y="1051560"/>
            <a:ext cx="4295497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64" r="24266"/>
          <a:stretch/>
        </p:blipFill>
        <p:spPr>
          <a:xfrm>
            <a:off x="0" y="980276"/>
            <a:ext cx="3866422" cy="47548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05" t="7079" r="24267"/>
          <a:stretch/>
        </p:blipFill>
        <p:spPr>
          <a:xfrm>
            <a:off x="4237703" y="980276"/>
            <a:ext cx="3066586" cy="4754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73585" y="69606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B9E3E-FC54-0D42-BD4C-559D4D2AF6D4}"/>
              </a:ext>
            </a:extLst>
          </p:cNvPr>
          <p:cNvSpPr txBox="1"/>
          <p:nvPr/>
        </p:nvSpPr>
        <p:spPr>
          <a:xfrm>
            <a:off x="3947605" y="699974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EC6F5-FE11-D741-9489-425931222683}"/>
              </a:ext>
            </a:extLst>
          </p:cNvPr>
          <p:cNvSpPr txBox="1"/>
          <p:nvPr/>
        </p:nvSpPr>
        <p:spPr>
          <a:xfrm>
            <a:off x="7321625" y="696068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8AA724-3A16-1A4C-9C9C-FFB6F5D89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34" t="7025"/>
          <a:stretch/>
        </p:blipFill>
        <p:spPr>
          <a:xfrm>
            <a:off x="7594387" y="980276"/>
            <a:ext cx="430945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4</cp:revision>
  <dcterms:created xsi:type="dcterms:W3CDTF">2020-03-24T17:19:48Z</dcterms:created>
  <dcterms:modified xsi:type="dcterms:W3CDTF">2020-03-24T17:50:55Z</dcterms:modified>
</cp:coreProperties>
</file>