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9146-7479-554D-95AE-0AFDDADBF6E9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A80D-3228-3343-94CC-F7DBC408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A80D-3228-3343-94CC-F7DBC408B1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FABD-E4E9-9047-ADFF-D9B1A30D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E7C-65CB-014C-B68B-2E283794A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82C4-3D16-D043-8422-9366A4F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BFD-135B-854E-8874-A5EE3264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2458-EE36-D24A-AB19-5AA7CA4F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BA-7A38-EE46-AABF-17EEF7F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A16-48B6-F745-AB1D-AA38B1E4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209F3-A925-4A4A-8175-91E88EB0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691E-6F18-BC4E-8E6F-C70766F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E07F-B048-D749-8CED-142D450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34E0-751C-E84B-B47C-89195DAD4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ABDD3-6EA6-EA40-84EA-4ADAE2C74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A652-6CB1-3B4D-92DA-9CF8A77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D1E8-43B5-E24F-9FC3-3E260536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9A1-2F43-0943-A1D1-30EE4DA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9F7E-28DE-FD4A-B307-3E7F399A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F12B-5F6C-4541-A40F-10C7AE51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6EB8-D8AB-5F47-95C0-D33751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87F-97E9-2F45-8179-362ADD7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D062-B212-8244-BE4A-4C1F1B0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398-A0EB-EA40-B811-069419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A196-0384-2542-9C88-08033C2F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10B-AFC7-FF43-8FE3-12CF7719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2CAF-91F6-6247-B890-5C22757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881-B778-2541-8477-5A5255F2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EB6-847C-504F-AAAB-888FD204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4E6-B1D7-9F4E-A706-22BE6B51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54C3B-7B83-784C-8CD1-5A2634929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8075-55C7-3D45-8D4E-65CFAC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3CA-92D5-3849-AA14-21FE79B1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06EB4-946E-0E48-B78F-FA83BD85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4859-EF7A-3847-85C6-5B42F9B6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628A-14C9-1947-99F4-9E57332F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CB5F-24C1-7F4C-8DA6-74114623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6AF43-1D49-834C-ACED-421D085F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B4CE2-6A66-E046-B11A-CAA2BAE3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00AD-DEB6-E042-9F70-957C8E00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050ED-21A7-CD4B-B166-00E082F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218E-69B4-F644-9A33-2C112677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7793-AFCC-F949-887D-033779B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F454-8283-E446-9DC9-5013C74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1EDB-88AC-A64B-B4C0-CE98E0CD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3518-E204-BC43-9E23-33617545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33D-CE73-D742-A128-DA8A4A1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45261-651D-7847-A6F7-E3D562E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BFFB-BEA3-1346-9DBD-5A1425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5-ED0F-BA4B-A915-600C3342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631E7-E116-1B4D-891A-0A8200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16F8-FAC5-C645-9AB4-71CF12913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6FDB-33E8-E546-B4F4-7138284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5E5F-77CD-EC4A-99C4-D312A8B0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F572-4C36-B440-A326-07A4048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C9-3DC7-8E43-BD1C-034B48E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7D6B9-1A89-364B-9003-07F0BFF3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9241-BDFB-6A48-9C4E-0621738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1247-58AE-8243-B054-5360DC13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F7A0-02E1-B446-9812-0024BDF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D624-053B-DF46-91B6-A852F4B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CBD-F6FE-D74D-B3E0-4B18748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D05F-41FA-FB45-A07D-7F9CD1B1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93D3-E0FB-8C4E-8F28-7E5A450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BA3A-DD4C-6840-8061-179B7C5E8DD5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3A43-32F5-3948-921E-AC2359F42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B7FE-E4B7-A542-B2CE-E31DA02E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2636-885E-4A4C-8D30-743332E3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ABB5416-3BC5-E94C-BFAA-83764212E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940" r="22610"/>
          <a:stretch/>
        </p:blipFill>
        <p:spPr>
          <a:xfrm>
            <a:off x="436332" y="386746"/>
            <a:ext cx="5321300" cy="6467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3FEAC-F654-1847-BB1C-71B1DD2CB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11" t="5694"/>
          <a:stretch/>
        </p:blipFill>
        <p:spPr>
          <a:xfrm>
            <a:off x="6579476" y="287147"/>
            <a:ext cx="5814848" cy="6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0797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BA755-6FB2-4440-BE12-74DC15862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3" t="5733"/>
          <a:stretch/>
        </p:blipFill>
        <p:spPr>
          <a:xfrm>
            <a:off x="6325342" y="547079"/>
            <a:ext cx="5772807" cy="6464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68E1A2-2879-2946-8D0F-3951B8B07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61411" y="547079"/>
            <a:ext cx="5205248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762897" y="239303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9FC16-7146-5A4E-AA2C-A5AAA807E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t="5733"/>
          <a:stretch/>
        </p:blipFill>
        <p:spPr>
          <a:xfrm>
            <a:off x="6327649" y="547079"/>
            <a:ext cx="5762297" cy="646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2EE64-C30D-C54C-AD11-1D66A45D3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56CD2-BB9E-9744-9FAD-6F7AEAD07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0" t="5733"/>
          <a:stretch/>
        </p:blipFill>
        <p:spPr>
          <a:xfrm>
            <a:off x="6327649" y="547079"/>
            <a:ext cx="5783317" cy="6464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2F0F8-62AE-C040-A771-E16CE8878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 r="24100"/>
          <a:stretch/>
        </p:blipFill>
        <p:spPr>
          <a:xfrm>
            <a:off x="659104" y="547079"/>
            <a:ext cx="5205248" cy="64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630EF-D026-8E4E-AE0B-F159D632F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7" r="24493"/>
          <a:stretch/>
        </p:blipFill>
        <p:spPr>
          <a:xfrm>
            <a:off x="0" y="1712616"/>
            <a:ext cx="3325443" cy="414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DD393-AC55-044C-A7B4-F81BF7533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7" t="5797" r="24107"/>
          <a:stretch/>
        </p:blipFill>
        <p:spPr>
          <a:xfrm>
            <a:off x="3325443" y="1712616"/>
            <a:ext cx="2646738" cy="414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E913C-D0A8-6F42-AAE8-C8851BFC7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4" t="5797" r="24300"/>
          <a:stretch/>
        </p:blipFill>
        <p:spPr>
          <a:xfrm>
            <a:off x="5962094" y="1712614"/>
            <a:ext cx="2646738" cy="4148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0CFC2-2147-564A-A87E-B25FF31164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04" t="5797"/>
          <a:stretch/>
        </p:blipFill>
        <p:spPr>
          <a:xfrm>
            <a:off x="8598745" y="1717526"/>
            <a:ext cx="3712524" cy="41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CDD393-AC55-044C-A7B4-F81BF7533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5797" r="24107"/>
          <a:stretch/>
        </p:blipFill>
        <p:spPr>
          <a:xfrm>
            <a:off x="0" y="1169394"/>
            <a:ext cx="3922664" cy="4881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E913C-D0A8-6F42-AAE8-C8851BFC7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04" t="5797" r="24300"/>
          <a:stretch/>
        </p:blipFill>
        <p:spPr>
          <a:xfrm>
            <a:off x="4378281" y="1169394"/>
            <a:ext cx="3111922" cy="487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0CFC2-2147-564A-A87E-B25FF31164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4" t="5797"/>
          <a:stretch/>
        </p:blipFill>
        <p:spPr>
          <a:xfrm>
            <a:off x="7945821" y="1177916"/>
            <a:ext cx="4365448" cy="4872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B591A-F350-3C41-8C46-B8F1C405D431}"/>
              </a:ext>
            </a:extLst>
          </p:cNvPr>
          <p:cNvSpPr txBox="1"/>
          <p:nvPr/>
        </p:nvSpPr>
        <p:spPr>
          <a:xfrm>
            <a:off x="407540" y="65348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28F57-9524-C942-A1BC-FC3153429ADA}"/>
              </a:ext>
            </a:extLst>
          </p:cNvPr>
          <p:cNvSpPr txBox="1"/>
          <p:nvPr/>
        </p:nvSpPr>
        <p:spPr>
          <a:xfrm>
            <a:off x="4378281" y="65348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CE341-17B4-044C-8B12-9FD0EDC0EE42}"/>
              </a:ext>
            </a:extLst>
          </p:cNvPr>
          <p:cNvSpPr txBox="1"/>
          <p:nvPr/>
        </p:nvSpPr>
        <p:spPr>
          <a:xfrm>
            <a:off x="7945821" y="65348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55060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764892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5706150" y="239302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126E7-F3FC-D445-9234-D80EABD18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7" r="24107"/>
          <a:stretch/>
        </p:blipFill>
        <p:spPr>
          <a:xfrm>
            <a:off x="659561" y="547079"/>
            <a:ext cx="5204791" cy="6460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96D53-70E3-3E43-863E-BA92B0A13D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70" t="5797"/>
          <a:stretch/>
        </p:blipFill>
        <p:spPr>
          <a:xfrm>
            <a:off x="6327650" y="547078"/>
            <a:ext cx="5783317" cy="64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2568-4799-B142-BBE5-836EDA71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" t="6881" r="24106"/>
          <a:stretch/>
        </p:blipFill>
        <p:spPr>
          <a:xfrm>
            <a:off x="495301" y="393192"/>
            <a:ext cx="5080000" cy="646480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D42D8629-43DD-B04A-9DA6-1EB35DDA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04" t="7079" r="1081"/>
          <a:stretch/>
        </p:blipFill>
        <p:spPr>
          <a:xfrm>
            <a:off x="6218902" y="393192"/>
            <a:ext cx="5782597" cy="6464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5141C39-6CE5-1642-A6C3-FE5BB6E6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7" t="6812" r="24396"/>
          <a:stretch/>
        </p:blipFill>
        <p:spPr>
          <a:xfrm>
            <a:off x="572751" y="393192"/>
            <a:ext cx="5079950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49E4E5-AA5A-CD41-91A5-915F1E5AE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8" t="6881"/>
          <a:stretch/>
        </p:blipFill>
        <p:spPr>
          <a:xfrm>
            <a:off x="6351776" y="393192"/>
            <a:ext cx="5840224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616" t="6864" r="2735"/>
          <a:stretch/>
        </p:blipFill>
        <p:spPr>
          <a:xfrm>
            <a:off x="6184900" y="393192"/>
            <a:ext cx="5667536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r="23919"/>
          <a:stretch/>
        </p:blipFill>
        <p:spPr>
          <a:xfrm>
            <a:off x="235091" y="393192"/>
            <a:ext cx="5238609" cy="64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6796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15AC61F-94CD-6944-8F5C-FDA305342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37" t="6864" r="24221"/>
          <a:stretch/>
        </p:blipFill>
        <p:spPr>
          <a:xfrm>
            <a:off x="262759" y="393192"/>
            <a:ext cx="5118538" cy="6464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DD237-35F9-3F41-8E10-D42E7E776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9" t="5733"/>
          <a:stretch/>
        </p:blipFill>
        <p:spPr>
          <a:xfrm>
            <a:off x="6085823" y="393191"/>
            <a:ext cx="5764194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436332" y="103340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78875" y="103339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E68FE-94A0-BA4F-9FD6-1946E7441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 r="24219"/>
          <a:stretch/>
        </p:blipFill>
        <p:spPr>
          <a:xfrm>
            <a:off x="191403" y="393192"/>
            <a:ext cx="5241166" cy="646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661E-D859-FD4D-9AD3-C55B6C48E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994"/>
          <a:stretch/>
        </p:blipFill>
        <p:spPr>
          <a:xfrm>
            <a:off x="5677498" y="393192"/>
            <a:ext cx="6653290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E6C10-2305-6E46-B8CE-D2009F042578}"/>
              </a:ext>
            </a:extLst>
          </p:cNvPr>
          <p:cNvSpPr txBox="1"/>
          <p:nvPr/>
        </p:nvSpPr>
        <p:spPr>
          <a:xfrm>
            <a:off x="381434" y="8541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1F3BF-9F09-D748-8A47-2C500E62CFFB}"/>
              </a:ext>
            </a:extLst>
          </p:cNvPr>
          <p:cNvSpPr txBox="1"/>
          <p:nvPr/>
        </p:nvSpPr>
        <p:spPr>
          <a:xfrm>
            <a:off x="6023977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7AE42-0B91-784F-AE74-5391C1365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1" t="5733" r="24498"/>
          <a:stretch/>
        </p:blipFill>
        <p:spPr>
          <a:xfrm>
            <a:off x="0" y="393192"/>
            <a:ext cx="5203371" cy="646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BF2DE-E72E-A846-B967-52DD8C58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5733"/>
          <a:stretch/>
        </p:blipFill>
        <p:spPr>
          <a:xfrm>
            <a:off x="5584805" y="393192"/>
            <a:ext cx="6651171" cy="64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BFFBA9-E8A3-024A-8076-537C5357F6FB}"/>
              </a:ext>
            </a:extLst>
          </p:cNvPr>
          <p:cNvSpPr txBox="1"/>
          <p:nvPr/>
        </p:nvSpPr>
        <p:spPr>
          <a:xfrm>
            <a:off x="821890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0F63-E421-7041-ADE4-8857C715E3AF}"/>
              </a:ext>
            </a:extLst>
          </p:cNvPr>
          <p:cNvSpPr txBox="1"/>
          <p:nvPr/>
        </p:nvSpPr>
        <p:spPr>
          <a:xfrm>
            <a:off x="5961926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51D42-4D92-DC4A-8D8F-C2390A2F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3" r="24603"/>
          <a:stretch/>
        </p:blipFill>
        <p:spPr>
          <a:xfrm>
            <a:off x="184059" y="393192"/>
            <a:ext cx="5170714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05A4-0F5F-DB42-8AD3-3DE00B015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967285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454FB1-F963-2C42-96AC-48F12C2C911F}"/>
              </a:ext>
            </a:extLst>
          </p:cNvPr>
          <p:cNvSpPr txBox="1"/>
          <p:nvPr/>
        </p:nvSpPr>
        <p:spPr>
          <a:xfrm>
            <a:off x="5816044" y="85415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7F9F-6259-D74F-97C0-8B1037697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" t="5733" r="24365"/>
          <a:stretch/>
        </p:blipFill>
        <p:spPr>
          <a:xfrm>
            <a:off x="326570" y="393192"/>
            <a:ext cx="5029201" cy="646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23B-E8FD-EA42-89FE-C0376492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4" t="5733"/>
          <a:stretch/>
        </p:blipFill>
        <p:spPr>
          <a:xfrm>
            <a:off x="5557157" y="393192"/>
            <a:ext cx="66348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61</Words>
  <Application>Microsoft Macintosh PowerPoint</Application>
  <PresentationFormat>Widescreen</PresentationFormat>
  <Paragraphs>32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24</cp:revision>
  <dcterms:created xsi:type="dcterms:W3CDTF">2020-03-24T17:19:48Z</dcterms:created>
  <dcterms:modified xsi:type="dcterms:W3CDTF">2020-12-12T12:51:12Z</dcterms:modified>
</cp:coreProperties>
</file>