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/>
    <p:restoredTop sz="94577"/>
  </p:normalViewPr>
  <p:slideViewPr>
    <p:cSldViewPr snapToGrid="0" snapToObjects="1">
      <p:cViewPr>
        <p:scale>
          <a:sx n="113" d="100"/>
          <a:sy n="113" d="100"/>
        </p:scale>
        <p:origin x="168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3FEAC-F654-1847-BB1C-71B1DD2C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5694"/>
          <a:stretch/>
        </p:blipFill>
        <p:spPr>
          <a:xfrm>
            <a:off x="6579476" y="287147"/>
            <a:ext cx="5814848" cy="6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0797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BA755-6FB2-4440-BE12-74DC15862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3" t="5733"/>
          <a:stretch/>
        </p:blipFill>
        <p:spPr>
          <a:xfrm>
            <a:off x="6325342" y="547079"/>
            <a:ext cx="5772807" cy="6464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8E1A2-2879-2946-8D0F-3951B8B07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61411" y="547079"/>
            <a:ext cx="5205248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8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762897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9FC16-7146-5A4E-AA2C-A5AAA807E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t="5733"/>
          <a:stretch/>
        </p:blipFill>
        <p:spPr>
          <a:xfrm>
            <a:off x="6327649" y="547079"/>
            <a:ext cx="5762297" cy="646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2EE64-C30D-C54C-AD11-1D66A45D3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56CD2-BB9E-9744-9FAD-6F7AEAD07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0" t="5733"/>
          <a:stretch/>
        </p:blipFill>
        <p:spPr>
          <a:xfrm>
            <a:off x="6327649" y="547079"/>
            <a:ext cx="5783317" cy="6464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2F0F8-62AE-C040-A771-E16CE8878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630EF-D026-8E4E-AE0B-F159D632F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7" r="24493"/>
          <a:stretch/>
        </p:blipFill>
        <p:spPr>
          <a:xfrm>
            <a:off x="0" y="1712616"/>
            <a:ext cx="3325443" cy="414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DD393-AC55-044C-A7B4-F81BF7533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7" t="5797" r="24107"/>
          <a:stretch/>
        </p:blipFill>
        <p:spPr>
          <a:xfrm>
            <a:off x="3325443" y="1712616"/>
            <a:ext cx="2646738" cy="414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E913C-D0A8-6F42-AAE8-C8851BFC77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4" t="5797" r="24300"/>
          <a:stretch/>
        </p:blipFill>
        <p:spPr>
          <a:xfrm>
            <a:off x="5962094" y="1712614"/>
            <a:ext cx="2646738" cy="4148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0CFC2-2147-564A-A87E-B25FF31164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04" t="5797"/>
          <a:stretch/>
        </p:blipFill>
        <p:spPr>
          <a:xfrm>
            <a:off x="8598745" y="1717526"/>
            <a:ext cx="3712524" cy="41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0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CDD393-AC55-044C-A7B4-F81BF7533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5797" r="24107"/>
          <a:stretch/>
        </p:blipFill>
        <p:spPr>
          <a:xfrm>
            <a:off x="0" y="1169394"/>
            <a:ext cx="3922664" cy="4881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E913C-D0A8-6F42-AAE8-C8851BFC7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04" t="5797" r="24300"/>
          <a:stretch/>
        </p:blipFill>
        <p:spPr>
          <a:xfrm>
            <a:off x="4378281" y="1169394"/>
            <a:ext cx="3111922" cy="487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0CFC2-2147-564A-A87E-B25FF31164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4" t="5797"/>
          <a:stretch/>
        </p:blipFill>
        <p:spPr>
          <a:xfrm>
            <a:off x="7945821" y="1177916"/>
            <a:ext cx="4365448" cy="4872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B591A-F350-3C41-8C46-B8F1C405D431}"/>
              </a:ext>
            </a:extLst>
          </p:cNvPr>
          <p:cNvSpPr txBox="1"/>
          <p:nvPr/>
        </p:nvSpPr>
        <p:spPr>
          <a:xfrm>
            <a:off x="407540" y="65348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28F57-9524-C942-A1BC-FC3153429ADA}"/>
              </a:ext>
            </a:extLst>
          </p:cNvPr>
          <p:cNvSpPr txBox="1"/>
          <p:nvPr/>
        </p:nvSpPr>
        <p:spPr>
          <a:xfrm>
            <a:off x="4378281" y="65348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CE341-17B4-044C-8B12-9FD0EDC0EE42}"/>
              </a:ext>
            </a:extLst>
          </p:cNvPr>
          <p:cNvSpPr txBox="1"/>
          <p:nvPr/>
        </p:nvSpPr>
        <p:spPr>
          <a:xfrm>
            <a:off x="7945821" y="65348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55060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126E7-F3FC-D445-9234-D80EABD18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7" r="24107"/>
          <a:stretch/>
        </p:blipFill>
        <p:spPr>
          <a:xfrm>
            <a:off x="659561" y="547079"/>
            <a:ext cx="5204791" cy="6460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496D53-70E3-3E43-863E-BA92B0A13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0" t="5797"/>
          <a:stretch/>
        </p:blipFill>
        <p:spPr>
          <a:xfrm>
            <a:off x="6327650" y="547078"/>
            <a:ext cx="5783317" cy="64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7F119-9EE2-A649-A3B7-F66715B5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63"/>
          <a:stretch/>
        </p:blipFill>
        <p:spPr>
          <a:xfrm>
            <a:off x="57186" y="-206645"/>
            <a:ext cx="2841052" cy="3726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F2E57-D155-4741-A1B9-04CE3C04D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06" r="24075"/>
          <a:stretch/>
        </p:blipFill>
        <p:spPr>
          <a:xfrm>
            <a:off x="1670360" y="3226140"/>
            <a:ext cx="2848362" cy="3726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E21ADC-EB59-6E41-A8F8-09C51BDA7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32" r="1520"/>
          <a:stretch/>
        </p:blipFill>
        <p:spPr>
          <a:xfrm>
            <a:off x="9143193" y="-206645"/>
            <a:ext cx="2964501" cy="3726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88DCE-263F-5343-B784-6504BF83AE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42" r="267"/>
          <a:stretch/>
        </p:blipFill>
        <p:spPr>
          <a:xfrm>
            <a:off x="7840783" y="3242303"/>
            <a:ext cx="3052915" cy="3723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C5800A-B228-474E-942A-CD74A4793E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986" r="24137"/>
          <a:stretch/>
        </p:blipFill>
        <p:spPr>
          <a:xfrm>
            <a:off x="5032795" y="3230389"/>
            <a:ext cx="2154444" cy="37224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C068C-D61E-1F47-A881-EA06550BD8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550" r="22773"/>
          <a:stretch/>
        </p:blipFill>
        <p:spPr>
          <a:xfrm>
            <a:off x="6310155" y="-233398"/>
            <a:ext cx="2223947" cy="37266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C7A607-DCD8-7245-A251-AF4A8DE53A8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201" r="24949"/>
          <a:stretch/>
        </p:blipFill>
        <p:spPr>
          <a:xfrm>
            <a:off x="3547459" y="-206645"/>
            <a:ext cx="2118628" cy="3726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051CFF-53F4-B547-9C27-D65C7B2EA9EA}"/>
              </a:ext>
            </a:extLst>
          </p:cNvPr>
          <p:cNvSpPr txBox="1"/>
          <p:nvPr/>
        </p:nvSpPr>
        <p:spPr>
          <a:xfrm>
            <a:off x="-29496" y="0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E68DFC-F66D-8041-A808-4DBCF43A2DCF}"/>
              </a:ext>
            </a:extLst>
          </p:cNvPr>
          <p:cNvSpPr txBox="1"/>
          <p:nvPr/>
        </p:nvSpPr>
        <p:spPr>
          <a:xfrm>
            <a:off x="3226196" y="0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E49217-5D96-7148-BB9D-7A6B5278A0C8}"/>
              </a:ext>
            </a:extLst>
          </p:cNvPr>
          <p:cNvSpPr txBox="1"/>
          <p:nvPr/>
        </p:nvSpPr>
        <p:spPr>
          <a:xfrm>
            <a:off x="5994045" y="0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E55ECE-655B-F447-AB8E-19F3FE8BA33B}"/>
              </a:ext>
            </a:extLst>
          </p:cNvPr>
          <p:cNvSpPr txBox="1"/>
          <p:nvPr/>
        </p:nvSpPr>
        <p:spPr>
          <a:xfrm>
            <a:off x="8817816" y="0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14D1F-D230-BA49-AA75-57C52F56D850}"/>
              </a:ext>
            </a:extLst>
          </p:cNvPr>
          <p:cNvSpPr txBox="1"/>
          <p:nvPr/>
        </p:nvSpPr>
        <p:spPr>
          <a:xfrm>
            <a:off x="1396993" y="3476407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DA5D9-702F-164B-A1EB-B33012DCE53D}"/>
              </a:ext>
            </a:extLst>
          </p:cNvPr>
          <p:cNvSpPr txBox="1"/>
          <p:nvPr/>
        </p:nvSpPr>
        <p:spPr>
          <a:xfrm>
            <a:off x="4760796" y="3476407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f)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5412B-6875-C14D-ABE6-B1326EFEE4BB}"/>
              </a:ext>
            </a:extLst>
          </p:cNvPr>
          <p:cNvSpPr txBox="1"/>
          <p:nvPr/>
        </p:nvSpPr>
        <p:spPr>
          <a:xfrm>
            <a:off x="7541113" y="3463765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295621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7" t="6864" r="24221"/>
          <a:stretch/>
        </p:blipFill>
        <p:spPr>
          <a:xfrm>
            <a:off x="262759" y="393192"/>
            <a:ext cx="5118538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D237-35F9-3F41-8E10-D42E7E776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9" t="5733"/>
          <a:stretch/>
        </p:blipFill>
        <p:spPr>
          <a:xfrm>
            <a:off x="6085823" y="393191"/>
            <a:ext cx="5764194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E68FE-94A0-BA4F-9FD6-1946E744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24219"/>
          <a:stretch/>
        </p:blipFill>
        <p:spPr>
          <a:xfrm>
            <a:off x="191403" y="393192"/>
            <a:ext cx="5241166" cy="646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7661E-D859-FD4D-9AD3-C55B6C4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994"/>
          <a:stretch/>
        </p:blipFill>
        <p:spPr>
          <a:xfrm>
            <a:off x="5677498" y="393192"/>
            <a:ext cx="6653290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7AE42-0B91-784F-AE74-5391C1365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" t="5733" r="24498"/>
          <a:stretch/>
        </p:blipFill>
        <p:spPr>
          <a:xfrm>
            <a:off x="0" y="393192"/>
            <a:ext cx="5203371" cy="646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BF2DE-E72E-A846-B967-52DD8C58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5733"/>
          <a:stretch/>
        </p:blipFill>
        <p:spPr>
          <a:xfrm>
            <a:off x="5584805" y="393192"/>
            <a:ext cx="6651171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51D42-4D92-DC4A-8D8F-C2390A2F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603"/>
          <a:stretch/>
        </p:blipFill>
        <p:spPr>
          <a:xfrm>
            <a:off x="184059" y="393192"/>
            <a:ext cx="5170714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05A4-0F5F-DB42-8AD3-3DE00B015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7F9F-6259-D74F-97C0-8B1037697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" t="5733" r="24365"/>
          <a:stretch/>
        </p:blipFill>
        <p:spPr>
          <a:xfrm>
            <a:off x="326570" y="393192"/>
            <a:ext cx="5029201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723B-E8FD-EA42-89FE-C0376492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75</Words>
  <Application>Microsoft Macintosh PowerPoint</Application>
  <PresentationFormat>Widescreen</PresentationFormat>
  <Paragraphs>39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28</cp:revision>
  <dcterms:created xsi:type="dcterms:W3CDTF">2020-03-24T17:19:48Z</dcterms:created>
  <dcterms:modified xsi:type="dcterms:W3CDTF">2021-04-01T14:59:13Z</dcterms:modified>
</cp:coreProperties>
</file>