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BE471-957E-3B45-82B2-A8508BF78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406"/>
          <a:stretch/>
        </p:blipFill>
        <p:spPr>
          <a:xfrm>
            <a:off x="682432" y="547079"/>
            <a:ext cx="5184228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3B184-B0A8-1545-87C9-98C0393D3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253"/>
          <a:stretch/>
        </p:blipFill>
        <p:spPr>
          <a:xfrm>
            <a:off x="669615" y="547079"/>
            <a:ext cx="5194738" cy="6464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11854-91CE-0846-A4EB-20302EE98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3487"/>
          <a:stretch/>
        </p:blipFill>
        <p:spPr>
          <a:xfrm>
            <a:off x="617063" y="547079"/>
            <a:ext cx="5247290" cy="6464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18</cp:revision>
  <dcterms:created xsi:type="dcterms:W3CDTF">2020-03-24T17:19:48Z</dcterms:created>
  <dcterms:modified xsi:type="dcterms:W3CDTF">2020-11-23T20:42:53Z</dcterms:modified>
</cp:coreProperties>
</file>