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7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8E1A2-2879-2946-8D0F-3951B8B07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61411" y="547079"/>
            <a:ext cx="520524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2EE64-C30D-C54C-AD11-1D66A45D3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2F0F8-62AE-C040-A771-E16CE8878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30EF-D026-8E4E-AE0B-F159D632F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7" r="24493"/>
          <a:stretch/>
        </p:blipFill>
        <p:spPr>
          <a:xfrm>
            <a:off x="0" y="1712616"/>
            <a:ext cx="3325443" cy="414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5797" r="24107"/>
          <a:stretch/>
        </p:blipFill>
        <p:spPr>
          <a:xfrm>
            <a:off x="3325443" y="1712616"/>
            <a:ext cx="2646738" cy="414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 r="24300"/>
          <a:stretch/>
        </p:blipFill>
        <p:spPr>
          <a:xfrm>
            <a:off x="5962094" y="1712614"/>
            <a:ext cx="2646738" cy="414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04" t="5797"/>
          <a:stretch/>
        </p:blipFill>
        <p:spPr>
          <a:xfrm>
            <a:off x="8598745" y="1717526"/>
            <a:ext cx="3712524" cy="41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126E7-F3FC-D445-9234-D80EABD18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 r="24107"/>
          <a:stretch/>
        </p:blipFill>
        <p:spPr>
          <a:xfrm>
            <a:off x="659561" y="547079"/>
            <a:ext cx="5204791" cy="6460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96D53-70E3-3E43-863E-BA92B0A13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0" t="5797"/>
          <a:stretch/>
        </p:blipFill>
        <p:spPr>
          <a:xfrm>
            <a:off x="6327650" y="547078"/>
            <a:ext cx="5783317" cy="64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</Words>
  <Application>Microsoft Macintosh PowerPoint</Application>
  <PresentationFormat>Widescreen</PresentationFormat>
  <Paragraphs>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23</cp:revision>
  <dcterms:created xsi:type="dcterms:W3CDTF">2020-03-24T17:19:48Z</dcterms:created>
  <dcterms:modified xsi:type="dcterms:W3CDTF">2020-12-08T16:59:44Z</dcterms:modified>
</cp:coreProperties>
</file>