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/>
    <p:restoredTop sz="94577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4F816-A747-B341-ABAE-21B8EEC0B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3408"/>
          <a:stretch/>
        </p:blipFill>
        <p:spPr>
          <a:xfrm>
            <a:off x="224116" y="547079"/>
            <a:ext cx="5252693" cy="6464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B24CB-15F9-B248-8BED-B35F44465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4" t="5994"/>
          <a:stretch/>
        </p:blipFill>
        <p:spPr>
          <a:xfrm>
            <a:off x="6325341" y="547079"/>
            <a:ext cx="5794977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88D42-AD82-2C43-930A-40ED7EBF5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265"/>
          <a:stretch/>
        </p:blipFill>
        <p:spPr>
          <a:xfrm>
            <a:off x="228600" y="547080"/>
            <a:ext cx="5193890" cy="6464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3F5A3-F3A9-6B40-8068-111BA7F47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4" t="5733"/>
          <a:stretch/>
        </p:blipFill>
        <p:spPr>
          <a:xfrm>
            <a:off x="6327648" y="547079"/>
            <a:ext cx="5778910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35329-A5E6-6545-BE6E-286DE07E4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3835"/>
          <a:stretch/>
        </p:blipFill>
        <p:spPr>
          <a:xfrm>
            <a:off x="229034" y="547079"/>
            <a:ext cx="5223387" cy="6464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82FAF-C567-EF4A-951F-6CDAFB389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34" t="5733"/>
          <a:stretch/>
        </p:blipFill>
        <p:spPr>
          <a:xfrm>
            <a:off x="6327648" y="547079"/>
            <a:ext cx="5778910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50</Words>
  <Application>Microsoft Macintosh PowerPoint</Application>
  <PresentationFormat>Widescreen</PresentationFormat>
  <Paragraphs>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14</cp:revision>
  <dcterms:created xsi:type="dcterms:W3CDTF">2020-03-24T17:19:48Z</dcterms:created>
  <dcterms:modified xsi:type="dcterms:W3CDTF">2020-08-03T19:30:24Z</dcterms:modified>
</cp:coreProperties>
</file>