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7" r:id="rId4"/>
    <p:sldId id="258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4"/>
    <p:restoredTop sz="94549"/>
  </p:normalViewPr>
  <p:slideViewPr>
    <p:cSldViewPr snapToGrid="0" snapToObjects="1">
      <p:cViewPr varScale="1">
        <p:scale>
          <a:sx n="76" d="100"/>
          <a:sy n="76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09146-7479-554D-95AE-0AFDDADBF6E9}" type="datetimeFigureOut">
              <a:rPr lang="en-US" smtClean="0"/>
              <a:t>8/18/20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A80D-3228-3343-94CC-F7DBC408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6A80D-3228-3343-94CC-F7DBC408B1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8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6A80D-3228-3343-94CC-F7DBC408B1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2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FABD-E4E9-9047-ADFF-D9B1A30DE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2CE7C-65CB-014C-B68B-2E283794A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D82C4-3D16-D043-8422-9366A4FA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20BFD-135B-854E-8874-A5EE3264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92458-EE36-D24A-AB19-5AA7CA4F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9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3FBA-7A38-EE46-AABF-17EEF7FA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A6A16-48B6-F745-AB1D-AA38B1E45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209F3-A925-4A4A-8175-91E88EB0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9691E-6F18-BC4E-8E6F-C70766F0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4E07F-B048-D749-8CED-142D4503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3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734E0-751C-E84B-B47C-89195DAD4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ABDD3-6EA6-EA40-84EA-4ADAE2C74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9A652-6CB1-3B4D-92DA-9CF8A77A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CD1E8-43B5-E24F-9FC3-3E260536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369A1-2F43-0943-A1D1-30EE4DAB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8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9F7E-28DE-FD4A-B307-3E7F399A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3F12B-5F6C-4541-A40F-10C7AE515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96EB8-D8AB-5F47-95C0-D337513D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8187F-97E9-2F45-8179-362ADD7E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CD062-B212-8244-BE4A-4C1F1B0D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4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3398-A0EB-EA40-B811-069419A0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EA196-0384-2542-9C88-08033C2F4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3E10B-AFC7-FF43-8FE3-12CF7719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92CAF-91F6-6247-B890-5C227575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5D881-B778-2541-8477-5A5255F2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4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FEB6-847C-504F-AAAB-888FD204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54E6-B1D7-9F4E-A706-22BE6B51B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54C3B-7B83-784C-8CD1-5A2634929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C8075-55C7-3D45-8D4E-65CFAC21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D73CA-92D5-3849-AA14-21FE79B1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06EB4-946E-0E48-B78F-FA83BD85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9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4859-EF7A-3847-85C6-5B42F9B6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6628A-14C9-1947-99F4-9E57332FF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DCB5F-24C1-7F4C-8DA6-74114623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6AF43-1D49-834C-ACED-421D085F6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9B4CE2-6A66-E046-B11A-CAA2BAE34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F00AD-DEB6-E042-9F70-957C8E00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8/18/20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050ED-21A7-CD4B-B166-00E082F0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8218E-69B4-F644-9A33-2C112677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1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7793-AFCC-F949-887D-033779B2C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8F454-8283-E446-9DC9-5013C74B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8/18/20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B1EDB-88AC-A64B-B4C0-CE98E0CD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13518-E204-BC43-9E23-33617545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4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6B133D-CE73-D742-A128-DA8A4A1B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8/18/20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45261-651D-7847-A6F7-E3D562EE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0BFFB-BEA3-1346-9DBD-5A1425B7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0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E765-ED0F-BA4B-A915-600C3342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631E7-E116-1B4D-891A-0A82002CC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C16F8-FAC5-C645-9AB4-71CF12913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C6FDB-33E8-E546-B4F4-7138284F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F5E5F-77CD-EC4A-99C4-D312A8B0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EF572-4C36-B440-A326-07A40489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7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6FC9-3DC7-8E43-BD1C-034B48EB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7D6B9-1A89-364B-9003-07F0BFF39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09241-BDFB-6A48-9C4E-0621738C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B1247-58AE-8243-B054-5360DC13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FF7A0-02E1-B446-9812-0024BDFA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2D624-053B-DF46-91B6-A852F4BA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AACBD-F6FE-D74D-B3E0-4B187487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6D05F-41FA-FB45-A07D-7F9CD1B13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D93D3-E0FB-8C4E-8F28-7E5A450A0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5BA3A-DD4C-6840-8061-179B7C5E8DD5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83A43-32F5-3948-921E-AC2359F42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3B7FE-E4B7-A542-B2CE-E31DA02E3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9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ABB5416-3BC5-E94C-BFAA-83764212EC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940" r="22610"/>
          <a:stretch/>
        </p:blipFill>
        <p:spPr>
          <a:xfrm>
            <a:off x="436332" y="386746"/>
            <a:ext cx="5321300" cy="64675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436332" y="103340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6078875" y="103339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03FEAC-F654-1847-BB1C-71B1DD2CB0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11" t="5694"/>
          <a:stretch/>
        </p:blipFill>
        <p:spPr>
          <a:xfrm>
            <a:off x="6579476" y="287147"/>
            <a:ext cx="5814848" cy="6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760797" y="23930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5706150" y="239303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B24CB-15F9-B248-8BED-B35F44465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34" t="5994"/>
          <a:stretch/>
        </p:blipFill>
        <p:spPr>
          <a:xfrm>
            <a:off x="6325341" y="547079"/>
            <a:ext cx="5794977" cy="64648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EA8EBE-10FD-A14E-872B-08BBA27243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33" r="23835"/>
          <a:stretch/>
        </p:blipFill>
        <p:spPr>
          <a:xfrm>
            <a:off x="228600" y="547079"/>
            <a:ext cx="5223387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8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BFFBA9-E8A3-024A-8076-537C5357F6FB}"/>
              </a:ext>
            </a:extLst>
          </p:cNvPr>
          <p:cNvSpPr txBox="1"/>
          <p:nvPr/>
        </p:nvSpPr>
        <p:spPr>
          <a:xfrm>
            <a:off x="762897" y="239303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0F63-E421-7041-ADE4-8857C715E3AF}"/>
              </a:ext>
            </a:extLst>
          </p:cNvPr>
          <p:cNvSpPr txBox="1"/>
          <p:nvPr/>
        </p:nvSpPr>
        <p:spPr>
          <a:xfrm>
            <a:off x="5706150" y="23930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63F5A3-F3A9-6B40-8068-111BA7F472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34" t="5733"/>
          <a:stretch/>
        </p:blipFill>
        <p:spPr>
          <a:xfrm>
            <a:off x="6327648" y="547079"/>
            <a:ext cx="5778910" cy="64648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266160-53BE-3B48-BDE8-C6EB6ED140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33" r="24074"/>
          <a:stretch/>
        </p:blipFill>
        <p:spPr>
          <a:xfrm>
            <a:off x="228600" y="547079"/>
            <a:ext cx="5206998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4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764892" y="23930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5706150" y="23930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082FAF-C567-EF4A-951F-6CDAFB3898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34" t="5733"/>
          <a:stretch/>
        </p:blipFill>
        <p:spPr>
          <a:xfrm>
            <a:off x="6327648" y="547079"/>
            <a:ext cx="5778910" cy="64648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30A3A8-4F0D-4A47-8BA2-75864C1B78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33" r="23580"/>
          <a:stretch/>
        </p:blipFill>
        <p:spPr>
          <a:xfrm>
            <a:off x="228600" y="547078"/>
            <a:ext cx="5240865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3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FE2568-4799-B142-BBE5-836EDA71AC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2" t="6881" r="24106"/>
          <a:stretch/>
        </p:blipFill>
        <p:spPr>
          <a:xfrm>
            <a:off x="495301" y="393192"/>
            <a:ext cx="5080000" cy="6464808"/>
          </a:xfrm>
          <a:prstGeom prst="rect">
            <a:avLst/>
          </a:prstGeom>
        </p:spPr>
      </p:pic>
      <p:pic>
        <p:nvPicPr>
          <p:cNvPr id="5" name="Graphic 8">
            <a:extLst>
              <a:ext uri="{FF2B5EF4-FFF2-40B4-BE49-F238E27FC236}">
                <a16:creationId xmlns:a16="http://schemas.microsoft.com/office/drawing/2014/main" id="{D42D8629-43DD-B04A-9DA6-1EB35DDAC0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5804" t="7079" r="1081"/>
          <a:stretch/>
        </p:blipFill>
        <p:spPr>
          <a:xfrm>
            <a:off x="6218902" y="393192"/>
            <a:ext cx="5782597" cy="6464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381434" y="85416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6023977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75141C39-6CE5-1642-A6C3-FE5BB6E66E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77" t="6812" r="24396"/>
          <a:stretch/>
        </p:blipFill>
        <p:spPr>
          <a:xfrm>
            <a:off x="572751" y="393192"/>
            <a:ext cx="5079950" cy="6464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BFFBA9-E8A3-024A-8076-537C5357F6FB}"/>
              </a:ext>
            </a:extLst>
          </p:cNvPr>
          <p:cNvSpPr txBox="1"/>
          <p:nvPr/>
        </p:nvSpPr>
        <p:spPr>
          <a:xfrm>
            <a:off x="821890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0F63-E421-7041-ADE4-8857C715E3AF}"/>
              </a:ext>
            </a:extLst>
          </p:cNvPr>
          <p:cNvSpPr txBox="1"/>
          <p:nvPr/>
        </p:nvSpPr>
        <p:spPr>
          <a:xfrm>
            <a:off x="5961926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49E4E5-AA5A-CD41-91A5-915F1E5AE8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78" t="6881"/>
          <a:stretch/>
        </p:blipFill>
        <p:spPr>
          <a:xfrm>
            <a:off x="6351776" y="393192"/>
            <a:ext cx="5840224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47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15AC61F-94CD-6944-8F5C-FDA305342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616" t="6864" r="2735"/>
          <a:stretch/>
        </p:blipFill>
        <p:spPr>
          <a:xfrm>
            <a:off x="6184900" y="393192"/>
            <a:ext cx="5667536" cy="64648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967285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1" r="23919"/>
          <a:stretch/>
        </p:blipFill>
        <p:spPr>
          <a:xfrm>
            <a:off x="235091" y="393192"/>
            <a:ext cx="5238609" cy="6464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5816044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67966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15AC61F-94CD-6944-8F5C-FDA305342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37" t="6864" r="24221"/>
          <a:stretch/>
        </p:blipFill>
        <p:spPr>
          <a:xfrm>
            <a:off x="262759" y="393192"/>
            <a:ext cx="5118538" cy="64648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967285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5816044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4DD237-35F9-3F41-8E10-D42E7E7761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49" t="5733"/>
          <a:stretch/>
        </p:blipFill>
        <p:spPr>
          <a:xfrm>
            <a:off x="6085823" y="393191"/>
            <a:ext cx="5764194" cy="646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8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436332" y="103340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6078875" y="103339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BE68FE-94A0-BA4F-9FD6-1946E7441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8" r="24219"/>
          <a:stretch/>
        </p:blipFill>
        <p:spPr>
          <a:xfrm>
            <a:off x="191403" y="393192"/>
            <a:ext cx="5241166" cy="6464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57661E-D859-FD4D-9AD3-C55B6C48E1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4" t="5994"/>
          <a:stretch/>
        </p:blipFill>
        <p:spPr>
          <a:xfrm>
            <a:off x="5677498" y="393192"/>
            <a:ext cx="6653290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5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381434" y="85416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6023977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B7AE42-0B91-784F-AE74-5391C13654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1" t="5733" r="24498"/>
          <a:stretch/>
        </p:blipFill>
        <p:spPr>
          <a:xfrm>
            <a:off x="0" y="393192"/>
            <a:ext cx="5203371" cy="64648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3BF2DE-E72E-A846-B967-52DD8C5873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16" t="5733"/>
          <a:stretch/>
        </p:blipFill>
        <p:spPr>
          <a:xfrm>
            <a:off x="5584805" y="393192"/>
            <a:ext cx="6651171" cy="646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7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BFFBA9-E8A3-024A-8076-537C5357F6FB}"/>
              </a:ext>
            </a:extLst>
          </p:cNvPr>
          <p:cNvSpPr txBox="1"/>
          <p:nvPr/>
        </p:nvSpPr>
        <p:spPr>
          <a:xfrm>
            <a:off x="821890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0F63-E421-7041-ADE4-8857C715E3AF}"/>
              </a:ext>
            </a:extLst>
          </p:cNvPr>
          <p:cNvSpPr txBox="1"/>
          <p:nvPr/>
        </p:nvSpPr>
        <p:spPr>
          <a:xfrm>
            <a:off x="5961926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F51D42-4D92-DC4A-8D8F-C2390A2F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33" r="24603"/>
          <a:stretch/>
        </p:blipFill>
        <p:spPr>
          <a:xfrm>
            <a:off x="184059" y="393192"/>
            <a:ext cx="5170714" cy="6464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A405A4-0F5F-DB42-8AD3-3DE00B0159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4" t="5733"/>
          <a:stretch/>
        </p:blipFill>
        <p:spPr>
          <a:xfrm>
            <a:off x="5557157" y="393192"/>
            <a:ext cx="6634843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9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967285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5816044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47F9F-6259-D74F-97C0-8B1037697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2" t="5733" r="24365"/>
          <a:stretch/>
        </p:blipFill>
        <p:spPr>
          <a:xfrm>
            <a:off x="326570" y="393192"/>
            <a:ext cx="5029201" cy="6464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0F723B-E8FD-EA42-89FE-C0376492DE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4" t="5733"/>
          <a:stretch/>
        </p:blipFill>
        <p:spPr>
          <a:xfrm>
            <a:off x="5557157" y="393192"/>
            <a:ext cx="6634843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50</Words>
  <Application>Microsoft Macintosh PowerPoint</Application>
  <PresentationFormat>Widescreen</PresentationFormat>
  <Paragraphs>26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Chamberlain, Catherine</dc:creator>
  <cp:lastModifiedBy>Chamberlain, Catherine</cp:lastModifiedBy>
  <cp:revision>15</cp:revision>
  <dcterms:created xsi:type="dcterms:W3CDTF">2020-03-24T17:19:48Z</dcterms:created>
  <dcterms:modified xsi:type="dcterms:W3CDTF">2020-08-18T12:47:28Z</dcterms:modified>
</cp:coreProperties>
</file>