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3" d="100"/>
          <a:sy n="53" d="100"/>
        </p:scale>
        <p:origin x="3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4023"/>
            <a:ext cx="7772400" cy="54118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164619"/>
            <a:ext cx="6858000" cy="37530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27617"/>
            <a:ext cx="1971675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27617"/>
            <a:ext cx="5800725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5409"/>
            <a:ext cx="7886700" cy="646620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402786"/>
            <a:ext cx="7886700" cy="34004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138083"/>
            <a:ext cx="38862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138083"/>
            <a:ext cx="38862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7620"/>
            <a:ext cx="78867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810636"/>
            <a:ext cx="3868340" cy="18675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678170"/>
            <a:ext cx="386834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810636"/>
            <a:ext cx="3887391" cy="18675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678170"/>
            <a:ext cx="3887391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6320"/>
            <a:ext cx="2949178" cy="3627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238167"/>
            <a:ext cx="4629150" cy="1104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663440"/>
            <a:ext cx="2949178" cy="8639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6320"/>
            <a:ext cx="2949178" cy="3627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238167"/>
            <a:ext cx="4629150" cy="110468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663440"/>
            <a:ext cx="2949178" cy="8639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27620"/>
            <a:ext cx="78867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138083"/>
            <a:ext cx="78867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4407730"/>
            <a:ext cx="20574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EF0B-9CE8-DC47-A043-72DFCF180250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4407730"/>
            <a:ext cx="20574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FE921-CC0F-CD4E-A7B7-9CDCE49E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B27E588A-AE9F-D109-5B24-FBB90CBD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66" y="140681"/>
            <a:ext cx="4454604" cy="3818231"/>
          </a:xfrm>
          <a:prstGeom prst="rect">
            <a:avLst/>
          </a:prstGeom>
        </p:spPr>
      </p:pic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FFF34D8B-9B55-5BB7-A8DC-3582D8EA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" y="140680"/>
            <a:ext cx="4454604" cy="3818231"/>
          </a:xfrm>
          <a:prstGeom prst="rect">
            <a:avLst/>
          </a:prstGeom>
        </p:spPr>
      </p:pic>
      <p:pic>
        <p:nvPicPr>
          <p:cNvPr id="19" name="Picture 1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45E12F0A-2AE7-ADED-1D24-6DA4A91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06" y="3958913"/>
            <a:ext cx="4449069" cy="3813487"/>
          </a:xfrm>
          <a:prstGeom prst="rect">
            <a:avLst/>
          </a:prstGeom>
        </p:spPr>
      </p:pic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EE1FAF07-E81E-0488-0488-5172B0759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" y="3954169"/>
            <a:ext cx="4454604" cy="3818231"/>
          </a:xfrm>
          <a:prstGeom prst="rect">
            <a:avLst/>
          </a:prstGeom>
        </p:spPr>
      </p:pic>
      <p:pic>
        <p:nvPicPr>
          <p:cNvPr id="3" name="Picture 2" descr="A graph with a line graph&#10;&#10;Description automatically generated">
            <a:extLst>
              <a:ext uri="{FF2B5EF4-FFF2-40B4-BE49-F238E27FC236}">
                <a16:creationId xmlns:a16="http://schemas.microsoft.com/office/drawing/2014/main" id="{47EFBDD0-9811-EA52-41D2-BE4A70288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471" y="7772400"/>
            <a:ext cx="4449069" cy="3813487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3FDC10E-125D-CB5B-D12B-F99C894F7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" y="7767650"/>
            <a:ext cx="4454605" cy="3818232"/>
          </a:xfrm>
          <a:prstGeom prst="rect">
            <a:avLst/>
          </a:prstGeom>
        </p:spPr>
      </p:pic>
      <p:pic>
        <p:nvPicPr>
          <p:cNvPr id="7" name="Picture 6" descr="A graph with lines and text&#10;&#10;Description automatically generated">
            <a:extLst>
              <a:ext uri="{FF2B5EF4-FFF2-40B4-BE49-F238E27FC236}">
                <a16:creationId xmlns:a16="http://schemas.microsoft.com/office/drawing/2014/main" id="{44BFCE8F-6220-AE0E-94A4-72AC35BAF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6006" y="11585886"/>
            <a:ext cx="4449069" cy="3813487"/>
          </a:xfrm>
          <a:prstGeom prst="rect">
            <a:avLst/>
          </a:prstGeom>
        </p:spPr>
      </p:pic>
      <p:pic>
        <p:nvPicPr>
          <p:cNvPr id="9" name="Picture 8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E202ADCD-1D01-936D-A1C2-7D577193E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1581140"/>
            <a:ext cx="4449069" cy="381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Chamberlain</dc:creator>
  <cp:lastModifiedBy>Catherine Chamberlain</cp:lastModifiedBy>
  <cp:revision>11</cp:revision>
  <dcterms:created xsi:type="dcterms:W3CDTF">2024-10-30T22:40:17Z</dcterms:created>
  <dcterms:modified xsi:type="dcterms:W3CDTF">2024-11-12T22:03:34Z</dcterms:modified>
</cp:coreProperties>
</file>