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40B8-0027-1BAC-F716-6DA10D71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FCA3D-CE5A-FED1-ADBA-995D5C738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E603-5B1C-7106-83DA-AE1D9988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5844-241C-0B0D-A88D-5BC6C9D6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8BC98-BEC2-69B3-8ECC-7FEC8619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32DB-CEB4-11B3-A2DE-D403AA4B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DE8FF-85D1-1AF9-AE82-523450650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3DFA-EFAD-0EBF-DBC1-5002517C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89DE-5938-B433-EA64-24677529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D0C0-25E4-C640-0EEB-6ADE6F9E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F7E8D-D37E-7D46-8366-C6EA173EB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66808-4A67-36BD-08BF-72CEEA6F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8DB2-0A11-96F1-2BC5-337773A1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23B0-64F9-56A0-E93C-03DC8BBB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195A-519F-7E19-9BD2-06566112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2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40B8-0027-1BAC-F716-6DA10D71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FCA3D-CE5A-FED1-ADBA-995D5C738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E603-5B1C-7106-83DA-AE1D9988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5844-241C-0B0D-A88D-5BC6C9D6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8BC98-BEC2-69B3-8ECC-7FEC8619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8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6FA7-53C4-B24E-3FFE-8FEBC2E9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6EE9-99A0-0119-3205-43E610AF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30A0-3573-719D-073C-FE87C17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42EC-D8FF-58C5-9B1F-4DBDE994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A0C9-115A-A4FA-5395-33376D6C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1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C534-6E74-E045-A4B6-E3C931A3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007C2-36EA-B911-09F9-0BD70A16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9D52-5058-35DC-9EF9-A0DDB38D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C0597-AADF-B6AF-37B7-4877D66E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BC054-02D7-54FC-2317-508B3593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0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2065-2931-D8CD-3D7E-C7807C96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32B3-0914-6448-FC5F-8501DB62C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1B951-EF1F-3543-6B7B-246A2BFC2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45231-0171-83BC-CBDB-097431AA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FD01B-D99C-6E94-031F-350BE98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04D6-3815-AA06-8AB4-D6EAF23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9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244-951A-E2DE-FB2F-5B866CFA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F3956-067D-E247-BFF7-919DBDE04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713F7-7955-4B0B-EF2B-00B0559F7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BF8B2-728A-ADEB-B79E-806E7154F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B39D5-32E9-0D1C-3A36-1BDE2FB02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554AD-7241-B4E9-A76E-805426B5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EBE61-41EA-2155-F69D-167403AF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1A7A0-2ECE-2E09-2414-DC2AF0D6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39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A6AE-B162-1801-6092-186BEACC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4CD63-C7D1-58C6-394A-291315E8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F29E7-3FC7-6E77-04EB-196B1461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2469A-C634-1C57-5308-0092C766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43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CF0CC-7F93-66D9-7252-2E0EB7A4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D1196-3569-0765-2780-A52F5906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6250-DDB4-7B75-010F-4472E18C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4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6117-A1D2-5988-C9CB-2DB98DC5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153C-2CD4-D53A-C790-EF706CAA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0B329-064F-84A7-CE90-79E53F092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428D1-776A-F82F-1F47-D82842F0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51E63-034B-2627-2932-DDFA4298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D172-5846-7268-934E-1D0BC365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7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6FA7-53C4-B24E-3FFE-8FEBC2E9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6EE9-99A0-0119-3205-43E610AF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30A0-3573-719D-073C-FE87C17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42EC-D8FF-58C5-9B1F-4DBDE994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A0C9-115A-A4FA-5395-33376D6C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23C0-1084-D34F-391A-491CAAE9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A2CB5-23E6-DBE2-979F-58A0ED32C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5C35-DF97-3A19-68FB-62C5B98FA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C297D-144D-4BCD-DAEE-1F0FC747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7274B-52B7-361C-D23E-82E87F96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1B9B-7116-F65E-EAFF-A6C1C732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3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32DB-CEB4-11B3-A2DE-D403AA4B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DE8FF-85D1-1AF9-AE82-523450650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3DFA-EFAD-0EBF-DBC1-5002517C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89DE-5938-B433-EA64-24677529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D0C0-25E4-C640-0EEB-6ADE6F9E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7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F7E8D-D37E-7D46-8366-C6EA173EB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66808-4A67-36BD-08BF-72CEEA6F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8DB2-0A11-96F1-2BC5-337773A1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23B0-64F9-56A0-E93C-03DC8BBB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195A-519F-7E19-9BD2-06566112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C534-6E74-E045-A4B6-E3C931A3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007C2-36EA-B911-09F9-0BD70A16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9D52-5058-35DC-9EF9-A0DDB38D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C0597-AADF-B6AF-37B7-4877D66E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BC054-02D7-54FC-2317-508B3593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2065-2931-D8CD-3D7E-C7807C96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32B3-0914-6448-FC5F-8501DB62C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1B951-EF1F-3543-6B7B-246A2BFC2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45231-0171-83BC-CBDB-097431AA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FD01B-D99C-6E94-031F-350BE98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04D6-3815-AA06-8AB4-D6EAF23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244-951A-E2DE-FB2F-5B866CFA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F3956-067D-E247-BFF7-919DBDE04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713F7-7955-4B0B-EF2B-00B0559F7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BF8B2-728A-ADEB-B79E-806E7154F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B39D5-32E9-0D1C-3A36-1BDE2FB02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554AD-7241-B4E9-A76E-805426B5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EBE61-41EA-2155-F69D-167403AF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1A7A0-2ECE-2E09-2414-DC2AF0D6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A6AE-B162-1801-6092-186BEACC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4CD63-C7D1-58C6-394A-291315E8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F29E7-3FC7-6E77-04EB-196B1461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2469A-C634-1C57-5308-0092C766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2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CF0CC-7F93-66D9-7252-2E0EB7A4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D1196-3569-0765-2780-A52F5906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6250-DDB4-7B75-010F-4472E18C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6117-A1D2-5988-C9CB-2DB98DC5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153C-2CD4-D53A-C790-EF706CAA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0B329-064F-84A7-CE90-79E53F092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428D1-776A-F82F-1F47-D82842F0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51E63-034B-2627-2932-DDFA4298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D172-5846-7268-934E-1D0BC365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23C0-1084-D34F-391A-491CAAE9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A2CB5-23E6-DBE2-979F-58A0ED32C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5C35-DF97-3A19-68FB-62C5B98FA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C297D-144D-4BCD-DAEE-1F0FC747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7274B-52B7-361C-D23E-82E87F96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1B9B-7116-F65E-EAFF-A6C1C732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0D20E-1E12-8B82-E1BA-0EC885B1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D7CD5-9B01-9CD8-6097-4208FB64E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6952-FC4F-F6CB-4E74-3F77D04F1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BAFE-C414-683A-E18D-D581DD3D4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0F441-75F7-83C5-CA7E-44D61F5EA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0D20E-1E12-8B82-E1BA-0EC885B1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D7CD5-9B01-9CD8-6097-4208FB64E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6952-FC4F-F6CB-4E74-3F77D04F1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1251C-4CE6-7E4F-AA1B-7F251BD1720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BAFE-C414-683A-E18D-D581DD3D4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0F441-75F7-83C5-CA7E-44D61F5EA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0D99A6-FA18-274D-8061-E4AE3431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082F42-0A17-1EF5-D383-61EA8F2614E1}"/>
              </a:ext>
            </a:extLst>
          </p:cNvPr>
          <p:cNvSpPr/>
          <p:nvPr/>
        </p:nvSpPr>
        <p:spPr>
          <a:xfrm>
            <a:off x="52575" y="2649867"/>
            <a:ext cx="2186107" cy="155826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Randomly selects 10 FIA plots to be the Project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21E117-6AA5-836C-6E85-B2B4BB15D5A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872079" y="514312"/>
            <a:ext cx="1392224" cy="235381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F0FF0B-5A8A-F995-1D7A-CEDCD02D5F2C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 flipV="1">
            <a:off x="2238682" y="2210088"/>
            <a:ext cx="1025621" cy="12189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85066C-3753-C2F9-E428-A00157F001A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872079" y="3888859"/>
            <a:ext cx="1392225" cy="23582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011433-F8C7-6CD3-104D-B79320989F7F}"/>
              </a:ext>
            </a:extLst>
          </p:cNvPr>
          <p:cNvSpPr/>
          <p:nvPr/>
        </p:nvSpPr>
        <p:spPr>
          <a:xfrm>
            <a:off x="3264303" y="124988"/>
            <a:ext cx="2175641" cy="778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Single Model, Static BAU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8F13FD-4DBC-1885-8004-061802076C30}"/>
              </a:ext>
            </a:extLst>
          </p:cNvPr>
          <p:cNvSpPr/>
          <p:nvPr/>
        </p:nvSpPr>
        <p:spPr>
          <a:xfrm>
            <a:off x="3264303" y="1820776"/>
            <a:ext cx="2175640" cy="778623"/>
          </a:xfrm>
          <a:prstGeom prst="rect">
            <a:avLst/>
          </a:prstGeom>
          <a:solidFill>
            <a:srgbClr val="ECC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Blended Model, Static BAU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748866-7826-CB04-2033-626F08D838FC}"/>
              </a:ext>
            </a:extLst>
          </p:cNvPr>
          <p:cNvSpPr/>
          <p:nvPr/>
        </p:nvSpPr>
        <p:spPr>
          <a:xfrm>
            <a:off x="3264304" y="5857781"/>
            <a:ext cx="2175640" cy="7786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Measured Composite, Dynamic BAU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536929-5D58-39AC-4A61-A4DB02182526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2238682" y="3429000"/>
            <a:ext cx="1040752" cy="81915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AA987-F949-CE3A-4CCD-D36A8505F0C1}"/>
              </a:ext>
            </a:extLst>
          </p:cNvPr>
          <p:cNvSpPr/>
          <p:nvPr/>
        </p:nvSpPr>
        <p:spPr>
          <a:xfrm>
            <a:off x="3279434" y="3858839"/>
            <a:ext cx="2175640" cy="778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Blended Model, Dynamic BAU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B0939-24C7-D121-6D84-1CD8645F767D}"/>
              </a:ext>
            </a:extLst>
          </p:cNvPr>
          <p:cNvSpPr txBox="1"/>
          <p:nvPr/>
        </p:nvSpPr>
        <p:spPr>
          <a:xfrm>
            <a:off x="5979620" y="130589"/>
            <a:ext cx="55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BAU: 100% harvest, with common practice % BA removed. Avg over 15 years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ADBCC-F01B-ADDC-10D8-59CCA9DE4F58}"/>
              </a:ext>
            </a:extLst>
          </p:cNvPr>
          <p:cNvSpPr txBox="1"/>
          <p:nvPr/>
        </p:nvSpPr>
        <p:spPr>
          <a:xfrm>
            <a:off x="8500875" y="661664"/>
            <a:ext cx="417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227B6-CA09-2B70-0289-B6B0F82BB843}"/>
              </a:ext>
            </a:extLst>
          </p:cNvPr>
          <p:cNvSpPr txBox="1"/>
          <p:nvPr/>
        </p:nvSpPr>
        <p:spPr>
          <a:xfrm>
            <a:off x="7807575" y="939978"/>
            <a:ext cx="1803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IFM: Grow forward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E97F4-FE65-2A89-8CA5-01EEB77EA140}"/>
              </a:ext>
            </a:extLst>
          </p:cNvPr>
          <p:cNvSpPr txBox="1"/>
          <p:nvPr/>
        </p:nvSpPr>
        <p:spPr>
          <a:xfrm>
            <a:off x="5812223" y="1786778"/>
            <a:ext cx="582300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19859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BAU: assumes common practice % BA removed and % harvest likelihood. Avg over 15 years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BB480-7269-B44B-EF36-05D7202B1BBF}"/>
              </a:ext>
            </a:extLst>
          </p:cNvPr>
          <p:cNvSpPr txBox="1"/>
          <p:nvPr/>
        </p:nvSpPr>
        <p:spPr>
          <a:xfrm>
            <a:off x="8500874" y="2345279"/>
            <a:ext cx="417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122AD7-C0BA-0440-D5A7-FB021BC8F57E}"/>
              </a:ext>
            </a:extLst>
          </p:cNvPr>
          <p:cNvSpPr txBox="1"/>
          <p:nvPr/>
        </p:nvSpPr>
        <p:spPr>
          <a:xfrm>
            <a:off x="7831937" y="2609339"/>
            <a:ext cx="1803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IFM: Grow forward</a:t>
            </a:r>
          </a:p>
        </p:txBody>
      </p:sp>
      <p:pic>
        <p:nvPicPr>
          <p:cNvPr id="1026" name="Picture 2" descr="Forest Vegetation Simulator (FVS) Software, Complete Package">
            <a:extLst>
              <a:ext uri="{FF2B5EF4-FFF2-40B4-BE49-F238E27FC236}">
                <a16:creationId xmlns:a16="http://schemas.microsoft.com/office/drawing/2014/main" id="{9FFA9635-0960-936B-42A3-3E27861D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516" y="524252"/>
            <a:ext cx="729448" cy="72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est Vegetation Simulator (FVS) Software, Complete Package">
            <a:extLst>
              <a:ext uri="{FF2B5EF4-FFF2-40B4-BE49-F238E27FC236}">
                <a16:creationId xmlns:a16="http://schemas.microsoft.com/office/drawing/2014/main" id="{E129D91E-89D7-26A2-1C53-0A21D0D5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516" y="2221762"/>
            <a:ext cx="729448" cy="72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446495-0DAA-78AC-AA78-A464A0648319}"/>
              </a:ext>
            </a:extLst>
          </p:cNvPr>
          <p:cNvSpPr txBox="1"/>
          <p:nvPr/>
        </p:nvSpPr>
        <p:spPr>
          <a:xfrm>
            <a:off x="5797986" y="3675059"/>
            <a:ext cx="582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B587C">
                    <a:lumMod val="60000"/>
                    <a:lumOff val="4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BAU: assumes common practice % BA removed and % harvest likelihood. Fluctuates over 15 years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7DC53C-5491-CE14-8736-65A0C354440B}"/>
              </a:ext>
            </a:extLst>
          </p:cNvPr>
          <p:cNvSpPr txBox="1"/>
          <p:nvPr/>
        </p:nvSpPr>
        <p:spPr>
          <a:xfrm>
            <a:off x="8515110" y="4326639"/>
            <a:ext cx="417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3B24B-6346-3DEC-1E2B-627C15821C11}"/>
              </a:ext>
            </a:extLst>
          </p:cNvPr>
          <p:cNvSpPr txBox="1"/>
          <p:nvPr/>
        </p:nvSpPr>
        <p:spPr>
          <a:xfrm>
            <a:off x="7821811" y="4603997"/>
            <a:ext cx="1803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IFM: Grow forward</a:t>
            </a:r>
          </a:p>
        </p:txBody>
      </p:sp>
      <p:pic>
        <p:nvPicPr>
          <p:cNvPr id="25" name="Picture 2" descr="Forest Vegetation Simulator (FVS) Software, Complete Package">
            <a:extLst>
              <a:ext uri="{FF2B5EF4-FFF2-40B4-BE49-F238E27FC236}">
                <a16:creationId xmlns:a16="http://schemas.microsoft.com/office/drawing/2014/main" id="{B3A59E6F-3B36-B17D-BC77-03346B300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516" y="4215019"/>
            <a:ext cx="729448" cy="72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127EB2-CDD1-06C4-2AD4-A2204227A09B}"/>
              </a:ext>
            </a:extLst>
          </p:cNvPr>
          <p:cNvSpPr txBox="1"/>
          <p:nvPr/>
        </p:nvSpPr>
        <p:spPr>
          <a:xfrm>
            <a:off x="5661266" y="5451974"/>
            <a:ext cx="6229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854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BAU: 10 FIA plots matched with replacement based on Stand Age, Site class code, elevation, slope, relative density of overstory, relative density of understory, forest type,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E854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ecoprovince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E854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91C610-2D36-BC3B-7111-B9CDD1FCE796}"/>
              </a:ext>
            </a:extLst>
          </p:cNvPr>
          <p:cNvSpPr txBox="1"/>
          <p:nvPr/>
        </p:nvSpPr>
        <p:spPr>
          <a:xfrm>
            <a:off x="8515109" y="6112482"/>
            <a:ext cx="417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3C3728-1709-3F8B-1752-9DBF7A3DB982}"/>
              </a:ext>
            </a:extLst>
          </p:cNvPr>
          <p:cNvSpPr txBox="1"/>
          <p:nvPr/>
        </p:nvSpPr>
        <p:spPr>
          <a:xfrm>
            <a:off x="6752057" y="6414831"/>
            <a:ext cx="392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IFM: Selected plots without a harvest event, measured over time</a:t>
            </a:r>
          </a:p>
        </p:txBody>
      </p:sp>
      <p:pic>
        <p:nvPicPr>
          <p:cNvPr id="1030" name="Picture 6" descr="USFS Forest Inventory and Analysis BigMap Visualization - Large Data  Program Consulting">
            <a:extLst>
              <a:ext uri="{FF2B5EF4-FFF2-40B4-BE49-F238E27FC236}">
                <a16:creationId xmlns:a16="http://schemas.microsoft.com/office/drawing/2014/main" id="{B66936EE-FBF1-D881-AAA1-CC83E779C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17194" r="24641" b="18925"/>
          <a:stretch/>
        </p:blipFill>
        <p:spPr bwMode="auto">
          <a:xfrm>
            <a:off x="10676516" y="5937831"/>
            <a:ext cx="811567" cy="9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BEC2B4-9B09-7BB2-462F-B5333730C8C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352123" y="903636"/>
            <a:ext cx="1" cy="917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A044C3-53F5-0BD8-9880-C165A9D92A92}"/>
              </a:ext>
            </a:extLst>
          </p:cNvPr>
          <p:cNvSpPr txBox="1"/>
          <p:nvPr/>
        </p:nvSpPr>
        <p:spPr>
          <a:xfrm>
            <a:off x="4511665" y="1024918"/>
            <a:ext cx="1811146" cy="5193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Composite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5DD88F-DEDB-EA89-E7AE-024D62390EB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352123" y="2599399"/>
            <a:ext cx="15131" cy="12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ACD6E77-52BB-B9A5-C326-5EC12F24B7FE}"/>
              </a:ext>
            </a:extLst>
          </p:cNvPr>
          <p:cNvSpPr txBox="1"/>
          <p:nvPr/>
        </p:nvSpPr>
        <p:spPr>
          <a:xfrm>
            <a:off x="4667891" y="2843641"/>
            <a:ext cx="1547888" cy="5193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Dynamic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190CAA-B917-888A-2B58-2CB2350A62A2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4352124" y="4637462"/>
            <a:ext cx="15130" cy="1220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FCEEB6-8CD9-C59F-5B93-540EFD15183E}"/>
              </a:ext>
            </a:extLst>
          </p:cNvPr>
          <p:cNvSpPr txBox="1"/>
          <p:nvPr/>
        </p:nvSpPr>
        <p:spPr>
          <a:xfrm>
            <a:off x="4588576" y="4908946"/>
            <a:ext cx="1657324" cy="5193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Measured</a:t>
            </a:r>
          </a:p>
        </p:txBody>
      </p:sp>
    </p:spTree>
    <p:extLst>
      <p:ext uri="{BB962C8B-B14F-4D97-AF65-F5344CB8AC3E}">
        <p14:creationId xmlns:p14="http://schemas.microsoft.com/office/powerpoint/2010/main" val="37167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Chamberlain</dc:creator>
  <cp:lastModifiedBy>Catherine Chamberlain</cp:lastModifiedBy>
  <cp:revision>9</cp:revision>
  <dcterms:created xsi:type="dcterms:W3CDTF">2024-11-14T20:44:51Z</dcterms:created>
  <dcterms:modified xsi:type="dcterms:W3CDTF">2024-11-19T18:20:22Z</dcterms:modified>
</cp:coreProperties>
</file>