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79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244726"/>
            <a:ext cx="10352405" cy="4775200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7204076"/>
            <a:ext cx="9134475" cy="3311524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730250"/>
            <a:ext cx="262616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730250"/>
            <a:ext cx="772624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3419479"/>
            <a:ext cx="10504646" cy="5705474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9178929"/>
            <a:ext cx="10504646" cy="3000374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82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730253"/>
            <a:ext cx="10504646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3362326"/>
            <a:ext cx="5152414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5010150"/>
            <a:ext cx="515241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3362326"/>
            <a:ext cx="5177789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5010150"/>
            <a:ext cx="517778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974853"/>
            <a:ext cx="6165771" cy="9747250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974853"/>
            <a:ext cx="6165771" cy="9747250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730253"/>
            <a:ext cx="105046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3651250"/>
            <a:ext cx="105046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12712703"/>
            <a:ext cx="41105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31BE04-AF03-8F98-871C-32255D9AC42A}"/>
              </a:ext>
            </a:extLst>
          </p:cNvPr>
          <p:cNvSpPr txBox="1"/>
          <p:nvPr/>
        </p:nvSpPr>
        <p:spPr>
          <a:xfrm>
            <a:off x="586391" y="154545"/>
            <a:ext cx="375033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F7ED3-304D-CB25-EBF2-EC011FC6DE32}"/>
              </a:ext>
            </a:extLst>
          </p:cNvPr>
          <p:cNvSpPr txBox="1"/>
          <p:nvPr/>
        </p:nvSpPr>
        <p:spPr>
          <a:xfrm>
            <a:off x="586391" y="9871518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4FD88-0D40-C043-4121-FA3034FC6D85}"/>
              </a:ext>
            </a:extLst>
          </p:cNvPr>
          <p:cNvSpPr txBox="1"/>
          <p:nvPr/>
        </p:nvSpPr>
        <p:spPr>
          <a:xfrm>
            <a:off x="586391" y="3488412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3E67D-C97E-D01C-3AAA-1866090767AA}"/>
              </a:ext>
            </a:extLst>
          </p:cNvPr>
          <p:cNvSpPr txBox="1"/>
          <p:nvPr/>
        </p:nvSpPr>
        <p:spPr>
          <a:xfrm>
            <a:off x="586391" y="6679965"/>
            <a:ext cx="373820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c)</a:t>
            </a:r>
          </a:p>
        </p:txBody>
      </p:sp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0353600-FDF1-D5BD-F4A5-D60E0EC3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18" y="9871518"/>
            <a:ext cx="9574659" cy="3191553"/>
          </a:xfrm>
          <a:prstGeom prst="rect">
            <a:avLst/>
          </a:prstGeom>
        </p:spPr>
      </p:pic>
      <p:pic>
        <p:nvPicPr>
          <p:cNvPr id="22" name="Picture 2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3550EC3-0B34-9652-B645-825A3B6F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17" y="6679964"/>
            <a:ext cx="9574659" cy="3191553"/>
          </a:xfrm>
          <a:prstGeom prst="rect">
            <a:avLst/>
          </a:prstGeom>
        </p:spPr>
      </p:pic>
      <p:pic>
        <p:nvPicPr>
          <p:cNvPr id="24" name="Picture 23" descr="A graph with red and white lines&#10;&#10;Description automatically generated">
            <a:extLst>
              <a:ext uri="{FF2B5EF4-FFF2-40B4-BE49-F238E27FC236}">
                <a16:creationId xmlns:a16="http://schemas.microsoft.com/office/drawing/2014/main" id="{C0502E62-46A9-8523-20A7-2364CB85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16" y="3488411"/>
            <a:ext cx="9574653" cy="3191551"/>
          </a:xfrm>
          <a:prstGeom prst="rect">
            <a:avLst/>
          </a:prstGeom>
        </p:spPr>
      </p:pic>
      <p:pic>
        <p:nvPicPr>
          <p:cNvPr id="26" name="Picture 25" descr="A graph with red lines&#10;&#10;Description automatically generated">
            <a:extLst>
              <a:ext uri="{FF2B5EF4-FFF2-40B4-BE49-F238E27FC236}">
                <a16:creationId xmlns:a16="http://schemas.microsoft.com/office/drawing/2014/main" id="{89A1C49A-12BD-6CF6-BC70-C50A7C59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15" y="154544"/>
            <a:ext cx="9574653" cy="31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Chamberlain</dc:creator>
  <cp:lastModifiedBy>Catherine Chamberlain</cp:lastModifiedBy>
  <cp:revision>5</cp:revision>
  <dcterms:created xsi:type="dcterms:W3CDTF">2024-10-30T22:40:17Z</dcterms:created>
  <dcterms:modified xsi:type="dcterms:W3CDTF">2024-10-31T11:21:06Z</dcterms:modified>
</cp:coreProperties>
</file>