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79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1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244726"/>
            <a:ext cx="10352405" cy="4775200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7204076"/>
            <a:ext cx="9134475" cy="3311524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730250"/>
            <a:ext cx="2626162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730250"/>
            <a:ext cx="772624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3419479"/>
            <a:ext cx="10504646" cy="5705474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9178929"/>
            <a:ext cx="10504646" cy="3000374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82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82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82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3651250"/>
            <a:ext cx="5176203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3651250"/>
            <a:ext cx="5176203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730253"/>
            <a:ext cx="10504646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3362326"/>
            <a:ext cx="5152414" cy="1647824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5010150"/>
            <a:ext cx="515241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3362326"/>
            <a:ext cx="5177789" cy="1647824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5010150"/>
            <a:ext cx="517778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914400"/>
            <a:ext cx="3928141" cy="32004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974853"/>
            <a:ext cx="6165771" cy="9747250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4114800"/>
            <a:ext cx="3928141" cy="762317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914400"/>
            <a:ext cx="3928141" cy="32004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974853"/>
            <a:ext cx="6165771" cy="9747250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4114800"/>
            <a:ext cx="3928141" cy="762317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730253"/>
            <a:ext cx="105046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3651250"/>
            <a:ext cx="105046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12712703"/>
            <a:ext cx="27403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12712703"/>
            <a:ext cx="41105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12712703"/>
            <a:ext cx="27403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lines&#10;&#10;Description automatically generated">
            <a:extLst>
              <a:ext uri="{FF2B5EF4-FFF2-40B4-BE49-F238E27FC236}">
                <a16:creationId xmlns:a16="http://schemas.microsoft.com/office/drawing/2014/main" id="{CA880531-E278-ABBA-1B47-61F154CD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0" y="154545"/>
            <a:ext cx="9574659" cy="3183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1BE04-AF03-8F98-871C-32255D9AC42A}"/>
              </a:ext>
            </a:extLst>
          </p:cNvPr>
          <p:cNvSpPr txBox="1"/>
          <p:nvPr/>
        </p:nvSpPr>
        <p:spPr>
          <a:xfrm>
            <a:off x="586391" y="154545"/>
            <a:ext cx="375033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a)</a:t>
            </a:r>
          </a:p>
        </p:txBody>
      </p:sp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6E6E2504-7256-50CF-14C7-DEA888BA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19" y="3488412"/>
            <a:ext cx="9574659" cy="3191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BF7ED3-304D-CB25-EBF2-EC011FC6DE32}"/>
              </a:ext>
            </a:extLst>
          </p:cNvPr>
          <p:cNvSpPr txBox="1"/>
          <p:nvPr/>
        </p:nvSpPr>
        <p:spPr>
          <a:xfrm>
            <a:off x="586391" y="9871518"/>
            <a:ext cx="381836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d)</a:t>
            </a:r>
          </a:p>
        </p:txBody>
      </p:sp>
      <p:pic>
        <p:nvPicPr>
          <p:cNvPr id="13" name="Picture 12" descr="A graph with red lines&#10;&#10;Description automatically generated">
            <a:extLst>
              <a:ext uri="{FF2B5EF4-FFF2-40B4-BE49-F238E27FC236}">
                <a16:creationId xmlns:a16="http://schemas.microsoft.com/office/drawing/2014/main" id="{05C90E45-86BD-0F4A-C373-C384CE409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0" y="6679965"/>
            <a:ext cx="9574658" cy="31915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04FD88-0D40-C043-4121-FA3034FC6D85}"/>
              </a:ext>
            </a:extLst>
          </p:cNvPr>
          <p:cNvSpPr txBox="1"/>
          <p:nvPr/>
        </p:nvSpPr>
        <p:spPr>
          <a:xfrm>
            <a:off x="586391" y="3488412"/>
            <a:ext cx="381836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b)</a:t>
            </a:r>
          </a:p>
        </p:txBody>
      </p:sp>
      <p:pic>
        <p:nvPicPr>
          <p:cNvPr id="17" name="Picture 16" descr="A graph with red dots and white text&#10;&#10;Description automatically generated">
            <a:extLst>
              <a:ext uri="{FF2B5EF4-FFF2-40B4-BE49-F238E27FC236}">
                <a16:creationId xmlns:a16="http://schemas.microsoft.com/office/drawing/2014/main" id="{608DE227-FA15-822C-BB30-252878883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319" y="9871518"/>
            <a:ext cx="9574656" cy="31915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63E67D-C97E-D01C-3AAA-1866090767AA}"/>
              </a:ext>
            </a:extLst>
          </p:cNvPr>
          <p:cNvSpPr txBox="1"/>
          <p:nvPr/>
        </p:nvSpPr>
        <p:spPr>
          <a:xfrm>
            <a:off x="586391" y="6679965"/>
            <a:ext cx="373820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49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Chamberlain</dc:creator>
  <cp:lastModifiedBy>Catherine Chamberlain</cp:lastModifiedBy>
  <cp:revision>3</cp:revision>
  <dcterms:created xsi:type="dcterms:W3CDTF">2024-10-30T22:40:17Z</dcterms:created>
  <dcterms:modified xsi:type="dcterms:W3CDTF">2024-10-31T11:19:20Z</dcterms:modified>
</cp:coreProperties>
</file>