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2224" y="-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EF0B-9CE8-DC47-A043-72DFCF18025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31BE04-AF03-8F98-871C-32255D9AC42A}"/>
              </a:ext>
            </a:extLst>
          </p:cNvPr>
          <p:cNvSpPr txBox="1"/>
          <p:nvPr/>
        </p:nvSpPr>
        <p:spPr>
          <a:xfrm>
            <a:off x="480853" y="131397"/>
            <a:ext cx="375033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F7ED3-304D-CB25-EBF2-EC011FC6DE32}"/>
              </a:ext>
            </a:extLst>
          </p:cNvPr>
          <p:cNvSpPr txBox="1"/>
          <p:nvPr/>
        </p:nvSpPr>
        <p:spPr>
          <a:xfrm>
            <a:off x="480853" y="9848369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4FD88-0D40-C043-4121-FA3034FC6D85}"/>
              </a:ext>
            </a:extLst>
          </p:cNvPr>
          <p:cNvSpPr txBox="1"/>
          <p:nvPr/>
        </p:nvSpPr>
        <p:spPr>
          <a:xfrm>
            <a:off x="480853" y="3465263"/>
            <a:ext cx="381836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3E67D-C97E-D01C-3AAA-1866090767AA}"/>
              </a:ext>
            </a:extLst>
          </p:cNvPr>
          <p:cNvSpPr txBox="1"/>
          <p:nvPr/>
        </p:nvSpPr>
        <p:spPr>
          <a:xfrm>
            <a:off x="480853" y="6656816"/>
            <a:ext cx="373820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c)</a:t>
            </a:r>
          </a:p>
        </p:txBody>
      </p:sp>
      <p:pic>
        <p:nvPicPr>
          <p:cNvPr id="28" name="Picture 27" descr="A graph with a green and blue rectangle&#10;&#10;Description automatically generated">
            <a:extLst>
              <a:ext uri="{FF2B5EF4-FFF2-40B4-BE49-F238E27FC236}">
                <a16:creationId xmlns:a16="http://schemas.microsoft.com/office/drawing/2014/main" id="{30765066-0D60-A857-2837-B41D4B76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89" y="642723"/>
            <a:ext cx="3646025" cy="2604303"/>
          </a:xfrm>
          <a:prstGeom prst="rect">
            <a:avLst/>
          </a:prstGeom>
        </p:spPr>
      </p:pic>
      <p:pic>
        <p:nvPicPr>
          <p:cNvPr id="30" name="Picture 29" descr="A graph with a green and blue rectangle&#10;&#10;Description automatically generated">
            <a:extLst>
              <a:ext uri="{FF2B5EF4-FFF2-40B4-BE49-F238E27FC236}">
                <a16:creationId xmlns:a16="http://schemas.microsoft.com/office/drawing/2014/main" id="{019A4B9E-7397-AB5F-67D3-843E53E8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20" y="642722"/>
            <a:ext cx="3646025" cy="26043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6F4385-1AAF-4F93-CFED-975AC1D9A93A}"/>
              </a:ext>
            </a:extLst>
          </p:cNvPr>
          <p:cNvSpPr txBox="1"/>
          <p:nvPr/>
        </p:nvSpPr>
        <p:spPr>
          <a:xfrm>
            <a:off x="1175391" y="27339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Plots – Oak / Hickory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F02D8-A252-63C8-1CC6-7712A7C0703A}"/>
              </a:ext>
            </a:extLst>
          </p:cNvPr>
          <p:cNvSpPr txBox="1"/>
          <p:nvPr/>
        </p:nvSpPr>
        <p:spPr>
          <a:xfrm>
            <a:off x="5135862" y="26961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Plots – Oak / Hickory</a:t>
            </a:r>
          </a:p>
        </p:txBody>
      </p:sp>
      <p:pic>
        <p:nvPicPr>
          <p:cNvPr id="34" name="Picture 33" descr="A graph with a green and blue rectangular bar&#10;&#10;Description automatically generated with medium confidence">
            <a:extLst>
              <a:ext uri="{FF2B5EF4-FFF2-40B4-BE49-F238E27FC236}">
                <a16:creationId xmlns:a16="http://schemas.microsoft.com/office/drawing/2014/main" id="{75A04D85-A1AA-EE99-33FF-67F7D82E4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89" y="4052514"/>
            <a:ext cx="3646025" cy="2604303"/>
          </a:xfrm>
          <a:prstGeom prst="rect">
            <a:avLst/>
          </a:prstGeom>
        </p:spPr>
      </p:pic>
      <p:pic>
        <p:nvPicPr>
          <p:cNvPr id="36" name="Picture 35" descr="A graph showing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B713FBE-923A-B70D-73FA-CF99C324D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20" y="4047414"/>
            <a:ext cx="3646025" cy="26043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36E40F-751D-2901-72F1-41F7A644609C}"/>
              </a:ext>
            </a:extLst>
          </p:cNvPr>
          <p:cNvSpPr txBox="1"/>
          <p:nvPr/>
        </p:nvSpPr>
        <p:spPr>
          <a:xfrm>
            <a:off x="1175391" y="368186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Plots – Oak / Hickory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9620B-B721-A168-FEBD-78F027B620DA}"/>
              </a:ext>
            </a:extLst>
          </p:cNvPr>
          <p:cNvSpPr txBox="1"/>
          <p:nvPr/>
        </p:nvSpPr>
        <p:spPr>
          <a:xfrm>
            <a:off x="5135862" y="367808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Plots – Oak / Hickory</a:t>
            </a:r>
          </a:p>
        </p:txBody>
      </p:sp>
      <p:pic>
        <p:nvPicPr>
          <p:cNvPr id="40" name="Picture 39" descr="A graph with a green and blue rectangle&#10;&#10;Description automatically generated">
            <a:extLst>
              <a:ext uri="{FF2B5EF4-FFF2-40B4-BE49-F238E27FC236}">
                <a16:creationId xmlns:a16="http://schemas.microsoft.com/office/drawing/2014/main" id="{BA7B8560-FD4A-F211-B272-F77DC92B8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89" y="7134948"/>
            <a:ext cx="3646025" cy="2604303"/>
          </a:xfrm>
          <a:prstGeom prst="rect">
            <a:avLst/>
          </a:prstGeom>
        </p:spPr>
      </p:pic>
      <p:pic>
        <p:nvPicPr>
          <p:cNvPr id="42" name="Picture 41" descr="A graph with a green and blue rectangle&#10;&#10;Description automatically generated">
            <a:extLst>
              <a:ext uri="{FF2B5EF4-FFF2-40B4-BE49-F238E27FC236}">
                <a16:creationId xmlns:a16="http://schemas.microsoft.com/office/drawing/2014/main" id="{8E1C803B-ECDA-B3E1-7D53-CCEBBCB93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219" y="7134947"/>
            <a:ext cx="3646025" cy="26043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61715EC-AA6A-F87B-3D4A-D5B6539DC1F8}"/>
              </a:ext>
            </a:extLst>
          </p:cNvPr>
          <p:cNvSpPr txBox="1"/>
          <p:nvPr/>
        </p:nvSpPr>
        <p:spPr>
          <a:xfrm>
            <a:off x="1175391" y="671383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Plots – Oak / Hickory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1B1357-03A9-FBBD-28C2-555586D00288}"/>
              </a:ext>
            </a:extLst>
          </p:cNvPr>
          <p:cNvSpPr txBox="1"/>
          <p:nvPr/>
        </p:nvSpPr>
        <p:spPr>
          <a:xfrm>
            <a:off x="5135862" y="671005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Plots – Oak / Hickory</a:t>
            </a:r>
          </a:p>
        </p:txBody>
      </p:sp>
    </p:spTree>
    <p:extLst>
      <p:ext uri="{BB962C8B-B14F-4D97-AF65-F5344CB8AC3E}">
        <p14:creationId xmlns:p14="http://schemas.microsoft.com/office/powerpoint/2010/main" val="144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44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Chamberlain</dc:creator>
  <cp:lastModifiedBy>Catherine Chamberlain</cp:lastModifiedBy>
  <cp:revision>7</cp:revision>
  <dcterms:created xsi:type="dcterms:W3CDTF">2024-10-30T22:40:17Z</dcterms:created>
  <dcterms:modified xsi:type="dcterms:W3CDTF">2024-10-31T11:27:56Z</dcterms:modified>
</cp:coreProperties>
</file>