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9" r:id="rId4"/>
    <p:sldId id="25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78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5:46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 83 24575,'-4'-19'0,"2"9"0,-15-2 0,7 11 0,-7-8 0,7 5 0,-3-1 0,5 1 0,-5-4 0,-1 6 0,-4-6 0,4 8 0,-3 0 0,7 0 0,-7 0 0,-2 0 0,4 0 0,-13 0 0,13 0 0,-4 0 0,2 0 0,3 4 0,0 0 0,1 5 0,5-4 0,-1-2 0,1 1 0,-1-3 0,1 6 0,-1-6 0,5 7 0,-4 1 0,3 0 0,-4 4 0,0-1 0,1 2 0,-6 0 0,4 4 0,-3-9 0,4 1 0,-4-3 0,4-2 0,0 4 0,5-1 0,-4 1 0,2-1 0,-7 1 0,5-1 0,3 5 0,-3 1 0,7-1 0,-3 0 0,0 0 0,-1-4 0,0 4 0,-3 0 0,7-4 0,-3 13 0,4-7 0,0 9 0,-4-6 0,3-4 0,-3 8 0,4-7 0,0 8 0,0-9 0,0-1 0,0-5 0,0 5 0,0-4 0,0 4 0,0-5 0,0 10 0,0-7 0,0 16 0,0-17 0,0 12 0,0-8 0,0 0 0,0-1 0,0-5 0,0 5 0,4 1 0,1 0 0,0 3 0,-2-8 0,1 8 0,-3-3 0,3 0 0,-4 3 0,0-3 0,4 0 0,-3 3 0,3-3 0,-4 4 0,0 5 0,0-8 0,4 7 0,-3-3 0,3-4 0,-4 3 0,4 0 0,1-8 0,0 8 0,-1-5 0,0-4 0,-3 4 0,2-5 0,-3 5 0,8 1 0,2 4 0,4-4 0,-1 3 0,-4-8 0,11 20 0,-9-16 0,13 12 0,-15-21 0,4 0 0,0 0 0,0 2 0,23 4 0,10 0 0,0-4 0,-3 0 0,-15-6 0,-13 0 0,3 0 0,-10 0 0,5 0 0,-4 0 0,8-9 0,8-2 0,-4-4 0,8 5 0,-16 2 0,0 3 0,-5-3 0,5-1 0,-3 1 0,3-6 0,-5 5 0,11-14 0,-8 7 0,8-4 0,-14 7 0,3 1 0,-7 2 0,6-3 0,-2 0 0,0 4 0,3-8 0,-7 3 0,3 0 0,1-9 0,-4 13 0,3-8 0,-4 9 0,9-9 0,-7 3 0,7-4 0,-9-3 0,0 7 0,-5-14 0,4 10 0,-3-10 0,4 14 0,0-3 0,0 0 0,0 8 0,0-8 0,0 5 0,0-1 0,0-4 0,0 4 0,0-4 0,0 9 0,0-13 0,0 11 0,0-7 0,4 0 0,1 7 0,0-11 0,-1 8 0,-4-4 0,0-6 0,0 5 0,0-15 0,0 8 0,0 0 0,-4 3 0,3 10 0,-3-1 0,-6-20 0,-14-3 0,-1-13 0,-8 0 0,21 26 0,3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2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24575,'53'13'0,"0"0"0,12 2 0,4-2 0,6-4 0,2-1-2185,12 10 0,0-1 2185,-2-11 0,-3 0 0,-11 9 0,-2-2 276,4-7 1,-5-3-277,14 3 882,-5-6-882,-23 0 0,-12 0 0,-2 0 2236,-13 0-2236,-4 0 699,-7 0-699,5 0 0,-3 0 0,9 0 0,12 0 0,4 0 0,25 0 0,4 0 0,14 0 0,-14-10 0,-3 7 0,-15-12 0,-17 10 0,-8-1 0,-22 2 0,-6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8:53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1 130 24575,'18'-4'0,"-4"3"0,8-3 0,-7 0 0,4-1 0,-6-4 0,-5 5 0,5 0 0,6-1 0,0 0 0,15 0 0,-3-9 0,18 12 0,-16-8 0,7 10 0,-25 0 0,18-4 0,-21-1 0,15-5 0,-13 5 0,0-3 0,-1 4 0,-5-5 0,0 5 0,-3 0 0,-1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8:55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24575,'8'9'0,"1"3"0,11 14 0,-12-9 0,15 12 0,-13-15 0,0-1 0,-2 5 0,-4-9 0,0 4 0,1-5 0,-1 5 0,-4 0 0,3 1 0,6-6 0,1-4 0,3-4 0,-1 0 0,-2 0 0,2 0 0,-3 0 0,-1 3 0,-3 6 0,-2 1 0,-3 2 0,0 6 0,0-7 0,-8 11 0,2-13 0,-7 8 0,5-7 0,-2 12 0,-3-7 0,3 8 0,-3-9 0,3 14 0,-3-12 0,2 18 0,-7-14 0,12 8 0,-11-9 0,11 15 0,-4-17 0,2 6 0,7-18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8:56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24575,'76'5'0,"-1"-4"0,-4 5 0,-12-6 0,-4 0 0,-28-4 0,1-1 0,-19 0 0,4-3 0,4 3 0,-1-8 0,2 6 0,0-5 0,-9 11 0,4-3 0,-9 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8:58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24575,'29'0'0,"2"5"0,11 6 0,6 0 0,-3 15 0,-2-13 0,-6 7 0,-17-14 0,-2 2 0,-10-3 0,-4 3 0,0 0 0,-4 5 0,0-4 0,-4 8 0,-6 8 0,-1-9 0,-3 12 0,5-14 0,-10 10 0,7-9 0,-7 8 0,6-9 0,7 0 0,-6-1 0,11-9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9:00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24575,'24'-5'0,"16"1"0,34 4 0,-22 0 0,5 0-1540,6 0 0,3 0 1540,12 0 0,1 0 0,1 0 0,0 0-678,5 0 1,0 0 677,-5 0 0,0 0 0,-1 0 0,-1 0-17,-8 0 1,-2 0 16,-3 0 0,-3 0-207,-7 0 0,-3 0 207,45 0 0,-16 0 0,-2 0 0,-8 0 1325,-13 0-1325,-2 0 1808,-29 0-1808,0-4 0,-21 3 0,2-3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9:0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24575,'35'5'0,"19"-1"0,28-4 0,-29-1 0,1 2 0,-5 4 0,3 1 0,28-2 0,1 1 0,-26 4 0,0 0 0,16-4 0,-4-2 0,7 3 0,-29-6 0,-6 0 0,-7 0 0,16 0 0,2 0 0,13 0 0,26 0-511,-39 0 1,2 0 510,6 0 0,1 0 0,0 0 0,-2 0 0,27 0 0,-22 0 0,-27 0 0,-21 0 0,3 0 0,7 0 1021,2-9-1021,0 7 0,-9-7 0,-12 9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0:12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34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24575,'63'0'0,"2"0"0,31 0 0,-22 0 0,-15 0 0,-18 0 0,-17 0 0,-5 0 0,-2 0 0,-7 0 0,12 0 0,-7 0 0,13 0 0,-8 0 0,8 0 0,-9 0 0,10 0 0,-10 0 0,0 0 0,3 0 0,-7 0 0,13 4 0,-3 1 0,10 6 0,-4 3 0,-1-7 0,2 6 0,-7-12 0,20 3 0,-12-4 0,3 0 0,-13 0 0,6 0 0,-12 0 0,6 0 0,-5 0 0,2-4 0,0 3 0,-6-4 0,-10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36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24575,'0'14'0,"0"3"0,0 2 0,8 1 0,-2-1 0,8 3 0,-6-12 0,2 17 0,-2-16 0,6 7 0,4-4 0,7 1 0,-5-5 0,7 8 0,-5 4 0,-1 0 0,4 13 0,-11-16 0,1 5 0,-2-11 0,-9 5 0,0-9 0,-4 4 0,0 10 0,-14-1 0,2 9 0,-19 5 0,11-10 0,-18 17 0,20-12 0,-7-4 0,16-13 0,-4-2 0,3-2 0,-7 13 0,1 8 0,1-10 0,0 12 0,10-26 0,1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5:55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24575,'54'-5'0,"-7"4"0,-12-4 0,-6-3 0,-9 6 0,2-11 0,-12 12 0,12-4 0,4 5 0,0 0 0,13 0 0,-18 0 0,13 0 0,-15 0 0,4 0 0,-4 0 0,4 0 0,-4 0 0,0 0 0,-2 0 0,-7 0 0,2 0 0,-3 0 0,-1-3 0,5 2 0,11-3 0,-7 4 0,10-4 0,-13 3 0,0-3 0,-1 4 0,5 0 0,2 0 0,9 0 0,6 0 0,-9-8 0,-1 2 0,-16-3 0,-6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37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24575,'23'0'0,"2"0"0,16 5 0,17 7 0,16-4 0,7 8 0,-2-9 0,0 5 0,-5-5 0,-9-2 0,-9 5 0,-8-3 0,9 14 0,-6-4 0,17 1 0,-16 3 0,18-14 0,-13 8 0,-15-10 0,-8 1 0,-25-6 0,4-5 0,-4 1 0,8-5 0,-2 0 0,4 3 0,-2-2 0,-7 8 0,2-4 0,-3 3 0,3 1 0,-6 1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39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24575,'18'9'0,"5"5"0,17 20 0,27 5 0,-22-3 0,2 2-525,7-9 0,0-1 525,-5 1 0,-2-3 0,33 6 257,-28-16-257,-21-6 0,-25 3 0,-17-3 0,-21 14 0,1-11 793,-6 17-793,16-19 0,2 8 0,7-6 0,2-4 0,-3 8 0,-2 14 0,4-9 0,-4 9 0,6-14 0,-5 7 0,4-7 0,0 2 0,6-15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4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 24575,'55'0'0,"3"0"0,29 0-1576,13 0 1576,-50-3 0,1 0 0,2 1 0,-1-3 511,29-18-511,-21 9 261,-21-7-261,-17 8 0,-13 3 0,13 1 804,-2 5-804,22 4 0,16 0 0,9 0 0,5 10 0,-2-2 0,-19 8 0,-6-10 0,-21 3 0,-11-5 0,-5 1 0,5-1 0,6-4 0,-4 0 0,3 0 0,-6 0 0,-2 0 0,7 0 0,2 0 0,11 0 0,1-5 0,4 0 0,-15-1 0,-6 2 0,-10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43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24575,'62'33'0,"-1"-7"0,-9 12 0,-3-15 0,-16-1 0,-5-4 0,-14-8 0,-1 2 0,-8 1 0,-2-3 0,-3 2 0,0 6 0,-3-7 0,-3 21 0,1-15 0,0 7 0,5-6 0,0-9 0,-4 4 0,4-1 0,-12-6 0,6 2 0,-11 0 0,3 2 0,-17 16 0,5-6 0,-10 2 0,15-9 0,3 0 0,10-3 0,3 7 0,-7-3 0,10 0 0,-7 3 0,9-8 0,0 4 0,0 5 0,0-8 0,0 4 0,0-10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45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24575,'49'11'0,"8"-3"0,2-1 0,7-1-1874,-1-2 1,3-2 1873,21-2 0,3 0-826,-1 0 1,1 0 825,1 0 0,-3 0 0,-19 0 0,-5 0 599,-12 0 1,-6 0-600,1 0 0,-23-4 0,-8 3 1730,11-3-1730,6 4 2469,28 0-2469,9 0 0,-5 0 0,-9 0 0,-17 0 0,-24 0 0,-4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3:4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24575,'41'15'0,"20"12"0,-1 4 0,-13-9 0,1 0 0,28 9 0,6 6 0,-4-6 0,-27-4 0,-1-10 0,-25-3 0,-3-4 0,-12-6 0,7 4 0,-8-3 0,14 4 0,-13-4 0,8 3 0,-33 13 0,-12-2 0,-12 12 0,-14-14 0,25-3 0,-12 1 0,20-1 0,-3 5 0,5-1 0,-1 0 0,1 1 0,8-1 0,-3 0 0,12 0 0,-7 0 0,-8 13 0,4-5 0,-4-3 0,11-10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4:32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24575,'0'42'0,"0"0"0,0 1 0,0-7 0,0-1 0,0-15 0,0-2 0,4-5 0,1 0 0,0 1 0,-1-1 0,-4 0 0,0-4 0,5 8 0,-1-7 0,1 7 0,-1-11 0,-4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24:35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24575,'38'14'0,"-3"-1"0,-4 17 0,-6-10 0,-5 0 0,-3-7 0,-8-5 0,14 2 0,-3 3 0,0-3 0,-3 4 0,-8-10 0,-1 0 0,0-4 0,17-15 0,-12 3 0,8-13 0,-13-4 0,-6 12 0,6-11 0,-7 19 0,7-4 0,-3 0 0,0 3 0,2-2 0,-6-1 0,7-1 0,-7 4 0,3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5:58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24575,'18'0'0,"3"8"0,-7 2 0,4 9 0,-3 4 0,-2-8 0,-4 3 0,3-6 0,-2-2 0,12 3 0,-7-8 0,13 4 0,-3 0 0,-1-2 0,-5 5 0,-10-7 0,-5 8 0,4 0 0,2 6 0,8-1 0,-4-4 0,-5-2 0,-5 1 0,-4-3 0,-4 2 0,-1-3 0,-3-5 0,-1 4 0,1-7 0,-5 2 0,4-3 0,-5 13 0,5-6 0,0 20 0,-9-11 0,6 3 0,-6-1 0,13-9 0,1-3 0,0-4 0,-5-1 0,-12 20 0,1-8 0,0 8 0,10-17 0,7-4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00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1320 418 24575,'4'-18'0,"0"-2"0,-9-15 0,-11-8 0,-2-1 0,-13 0 0,14 9 0,-3 4 0,6 11 0,4 2 0,-7 5 0,7 7 0,-7-11 0,-2 11 0,0-7 0,-29-9 0,24 14 0,-13-8 0,27 12 0,-12 4 0,4-4 0,-23 4 0,-2 0 0,0 0 0,-6 0 0,18 0 0,6 0 0,8 0 0,7 0 0,-7 0 0,-2 0 0,-6 8 0,-4-1 0,-1 3 0,0-1 0,-5 1 0,-1 1 0,-13 5 0,5-6 0,7-4 0,12-1 0,-4 10 0,12-15 0,-13 14 0,6-14 0,5 5 0,-5 4 0,0 10 0,4-7 0,-15 12 0,19-14 0,-18 15 0,23-14 0,-4 7 0,11-5 0,0 1 0,3 0 0,-3-2 0,0 1 0,3-3 0,-3 2 0,4 6 0,0 2 0,0 10 0,0-6 0,0 10 0,0-13 0,0 18 0,0-7 0,0 16 0,0-4 0,0 10 0,4-16 0,8 30 0,10-20 0,3 16 0,1-16 0,-5-6 0,0-5 0,-1-2 0,-1-11 0,-4-1 0,4 12 0,-4-12 0,5 17 0,5-9 0,3 7 0,5 1 0,-7-7 0,4-2 0,-15-18 0,4 2 0,4-10 0,4 7 0,22 1 0,-6 3 0,19-4 0,-11 5 0,19-8 0,-18 2 0,3-10 0,-28 0 0,1-4 0,-19-1 0,8-4 0,-3-4 0,4-1 0,0-1 0,6-3 0,-5 4 0,9-1 0,-3-3 0,4 2 0,2-9 0,-11 9 0,3-7 0,-3 3 0,1-10 0,-5 3 0,-6-7 0,-10 14 0,4-8 0,5 8 0,7-14 0,-1 8 0,10-16 0,-13 11 0,9-6 0,-7 8 0,-3-7 0,-1 0 0,-5 4 0,-5-14 0,0 19 0,0-5 0,0 14 0,0 5 0,0 3 0,0-2 0,0-12 0,0 12 0,0-21 0,0 13 0,0-10 0,0 10 0,0 2 0,-5-12 0,-8-19 0,-10-11 0,-8-17 0,-10 10 0,4 2 0,2 6 0,13 22 0,12 16 0,6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06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621 136 24575,'-5'-22'0,"-4"3"0,-1 3 0,-8 4 0,9 7 0,-19-9 0,11 8 0,-12-8 0,11 13 0,0-3 0,4 0 0,1 3 0,4-2 0,-3 3 0,2 0 0,-7 0 0,3 8 0,-5-2 0,-4 12 0,3-8 0,-3 8 0,5-4 0,-6 5 0,5-1 0,-5-3 0,10 2 0,1-11 0,0 6 0,-1-2 0,-4 4 0,4 0 0,-4 3 0,8-3 0,-7 4 0,7-4 0,-3-2 0,0 1 0,3 6 0,1-4 0,0 12 0,8-7 0,-3 15 0,4-9 0,0 14 0,0 10 0,0-9 0,0 13 0,0-19 0,0-9 0,0 8 0,0-15 0,0 9 0,0-8 0,0-1 0,0-2 0,0-3 0,0-1 0,0 5 0,0-5 0,0 1 0,4 14 0,1-16 0,1 21 0,1-23 0,-6 13 0,7-10 0,-3 6 0,8-1 0,1 0 0,4 0 0,-4-7 0,3 5 0,-3-14 0,0 6 0,-1-8 0,-5 4 0,5-4 0,6 9 0,5-4 0,6 14 0,0-6 0,6 6 0,-5-4 0,-1-5 0,-7 0 0,-4-6 0,-6 0 0,0-3 0,5 2 0,14-3 0,12 5 0,19 7 0,-5 1 0,5 3 0,-7-9 0,-7-2 0,-6-5 0,-13 0 0,-11 0 0,-6 0 0,-5 0 0,5 0 0,1-14 0,0 7 0,0-20 0,0 7 0,0-5 0,12-10 0,-5 9 0,0-6 0,3-3 0,-11 9 0,7-16 0,-14 5 0,-2 0 0,-4-4 0,0 10 0,0 1 0,0-4 0,0 13 0,0-13 0,0 15 0,0-10 0,0 5 0,0-6 0,-4-5 0,3-8 0,-14-7 0,3 0 0,-5 7 0,-8-4 0,12 19 0,-7-7 0,11 17 0,0 4 0,0-8 0,-6-4 0,0 0 0,-10-9 0,-2 3 0,6 9 0,-9-2 0,15 16 0,-4 0 0,6 0 0,5 1 0,-5-1 0,-6 0 0,-11-6 0,-13 8 0,10-6 0,-7 12 0,25-3 0,-3 4 0,13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08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24575,'18'4'0,"5"1"0,-3 1 0,3 2 0,-9-7 0,-2 3 0,6-4 0,-3 0 0,13 0 0,-13 0 0,8 0 0,7 0 0,-2 0 0,19 0 0,-22 0 0,9 0 0,-14 0 0,8 0 0,-8 0 0,-2 0 0,5 0 0,-8 0 0,18 0 0,-1 0 0,16 0 0,2 0 0,6-10 0,-6 3 0,-17-4 0,-9 2 0,-16 8 0,5-3 0,0 0 0,1 0 0,-5-2 0,-5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11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24575,'29'-6'0,"-3"21"0,4 14 0,4 23 0,2 4 0,10 3 0,-17-14 0,8-2 0,-21-22 0,7 2 0,-13-9 0,2-1 0,-7 0 0,-1 0 0,-4-4 0,0 8 0,0-7 0,0 3 0,0-5 0,0 5 0,-4-4 0,0 0 0,-14 3 0,3-5 0,-1 11 0,8-9 0,8 13 0,0-11 0,0 11 0,-13-7 0,6 3 0,-11-4 0,9-1 0,4 5 0,1 2 0,-4 4 0,2-5 0,-6-6 0,-1 0 0,3-4 0,-3 4 0,9 5 0,-4-8 0,7 4 0,-3-10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13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 257 24575,'-32'-31'0,"1"4"0,-5 2 0,10 6 0,-3 3 0,11-1 0,-1 6 0,5-2 0,1 8 0,5-2 0,-10 1 0,7-2 0,-16 3 0,7-4 0,-15 4 0,-2-6 0,-11 0 0,4 1 0,6-1 0,13 6 0,3 1 0,7 8 0,-19 6 0,17-4 0,-16 18 0,22-21 0,-18 11 0,9-5 0,-4-7 0,0 11 0,1-3 0,3 0 0,-8 4 0,2 5 0,1-7 0,1 11 0,10-13 0,1 7 0,-1 2 0,8-4 0,-7 7 0,8-8 0,-4 9 0,-6 7 0,3 7 0,-2-6 0,8 3 0,2-4 0,4-4 0,-4 8 0,2-10 0,-11 11 0,10-9 0,-6 8 0,9-9 0,0 4 0,0 6 0,0 2 0,0-6 0,0 3 0,0-9 0,9 4 0,-7-9 0,10 2 0,-11-8 0,7 0 0,-3-1 0,3-1 0,1 2 0,11 16 0,3 3 0,10 6 0,5 5 0,1-10 0,-1-2 0,10 0 0,-20-19 0,2 5 0,-12-13 0,-5 0 0,11-1 0,6-4 0,12 0 0,8 0 0,13 0 0,9 0 0,-17 0 0,12 0 0,-34 0 0,3 0 0,-8 0 0,-13 0 0,13-9 0,-18 7 0,23-11 0,-17 3 0,19-10 0,-19 4 0,3-12 0,-10 2 0,1-5 0,6-16 0,-9 9 0,8-17 0,-14 11 0,4 7 0,-15-9 0,2 6 0,-3 5 0,6-4 0,5 14 0,-4 3 0,3-11 0,-3 13 0,4-15 0,0 4 0,0 0 0,0-3 0,0 18 0,-9-23 0,7 23 0,-8-13 0,10 10 0,0-4 0,0 3 0,0-8 0,-4 8 0,3 1 0,-3-3 0,4 11 0,0-16 0,0 20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1T18:16:24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24575,'28'0'0,"4"0"0,-5-4 0,1 3 0,-14-3 0,4 4 0,11 0 0,2-5 0,17 4 0,2-3 0,0 4 0,-2 0 0,-16 0 0,2 0 0,-15 0 0,0 3 0,-2-2 0,-7 3 0,7-4 0,2 0 0,-4 0 0,24 0 0,-26 0 0,21 0 0,-24 0 0,2 0 0,-3 0 0,-5 4 0,8 0 0,-2 9 0,13-7 0,2 7 0,4-12 0,-8 3 0,-4-4 0,1 0 0,-3 0 0,25 0 0,14 0 0,20 11 0,-22-3 0,1 0 0,25 11 0,-12-5 0,-40-9 0,-22-5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C2684-73EF-9346-99CD-303F9B68E4EB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7F462-1F9A-B549-BDF5-1EC49B03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ACFD-C52E-1C4F-ACBB-2265F479399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8850-EFF8-D740-B593-24BEDF29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" Type="http://schemas.openxmlformats.org/officeDocument/2006/relationships/image" Target="../media/image9.emf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image" Target="../media/image8.emf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23.png"/><Relationship Id="rId12" Type="http://schemas.openxmlformats.org/officeDocument/2006/relationships/customXml" Target="../ink/ink15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4.png"/><Relationship Id="rId1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5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2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17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26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19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38568" y="1820546"/>
            <a:ext cx="4214830" cy="316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9248" y="1644736"/>
            <a:ext cx="5265000" cy="3512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2746" y="767443"/>
            <a:ext cx="18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HARVARD FOREST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8264" y="76744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ARNOLD ARBORETUM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D8A40-4840-3B46-9784-A1E9D7094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24" y="948747"/>
            <a:ext cx="7002162" cy="52516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D9FC3-4DCD-D04B-8B64-B4C7F6F0AE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552" y="201471"/>
            <a:ext cx="5301048" cy="63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5EBE8-58EA-B940-815C-E54DF19B77A9}"/>
              </a:ext>
            </a:extLst>
          </p:cNvPr>
          <p:cNvSpPr txBox="1"/>
          <p:nvPr/>
        </p:nvSpPr>
        <p:spPr>
          <a:xfrm>
            <a:off x="469557" y="395415"/>
            <a:ext cx="116064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Main Aims:</a:t>
            </a:r>
          </a:p>
          <a:p>
            <a:endParaRPr lang="en-US" sz="3600" dirty="0"/>
          </a:p>
          <a:p>
            <a:pPr marL="514350" indent="-514350">
              <a:buAutoNum type="arabicPeriod"/>
            </a:pPr>
            <a:r>
              <a:rPr lang="en-US" sz="2800" dirty="0"/>
              <a:t>How does the method used for measuring daily weather influence GDDs until budburst?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Where does the error fall?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Is there actually less interspecific variation when using Weather Station data as we’d expect?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/>
              <a:t>Is anything else influencing our results, like provenance latitude?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does sampling frequency influence GDDs until budburst?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PMM in stan</a:t>
            </a:r>
          </a:p>
        </p:txBody>
      </p:sp>
    </p:spTree>
    <p:extLst>
      <p:ext uri="{BB962C8B-B14F-4D97-AF65-F5344CB8AC3E}">
        <p14:creationId xmlns:p14="http://schemas.microsoft.com/office/powerpoint/2010/main" val="31086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153DF8D-78C4-1F4A-927B-4EBC8DE5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09342"/>
            <a:ext cx="4790188" cy="423931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2FEFE4F-B77D-6140-923D-46E1CD14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86" y="1309341"/>
            <a:ext cx="6188782" cy="423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744FB-9722-0E49-906C-8C18C1408C17}"/>
              </a:ext>
            </a:extLst>
          </p:cNvPr>
          <p:cNvSpPr txBox="1"/>
          <p:nvPr/>
        </p:nvSpPr>
        <p:spPr>
          <a:xfrm>
            <a:off x="1557793" y="556054"/>
            <a:ext cx="297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Just using Urban predictor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EBDE9-94BB-5441-8675-EC7849566398}"/>
              </a:ext>
            </a:extLst>
          </p:cNvPr>
          <p:cNvSpPr txBox="1"/>
          <p:nvPr/>
        </p:nvSpPr>
        <p:spPr>
          <a:xfrm>
            <a:off x="7360006" y="556054"/>
            <a:ext cx="250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Adding in provenance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3F6AF5-6AF3-8D49-A891-512D206B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057413"/>
            <a:ext cx="7950200" cy="490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AA962-9FFB-FF4E-B233-55800D26101E}"/>
              </a:ext>
            </a:extLst>
          </p:cNvPr>
          <p:cNvSpPr txBox="1"/>
          <p:nvPr/>
        </p:nvSpPr>
        <p:spPr>
          <a:xfrm>
            <a:off x="119270" y="100196"/>
            <a:ext cx="550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Main Aim 1: Flagging system</a:t>
            </a:r>
          </a:p>
        </p:txBody>
      </p:sp>
    </p:spTree>
    <p:extLst>
      <p:ext uri="{BB962C8B-B14F-4D97-AF65-F5344CB8AC3E}">
        <p14:creationId xmlns:p14="http://schemas.microsoft.com/office/powerpoint/2010/main" val="7391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251D8-4CE8-0C45-89C6-27A7B507EE7F}"/>
              </a:ext>
            </a:extLst>
          </p:cNvPr>
          <p:cNvSpPr txBox="1"/>
          <p:nvPr/>
        </p:nvSpPr>
        <p:spPr>
          <a:xfrm>
            <a:off x="327991" y="318052"/>
            <a:ext cx="23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Fast-forward…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CD3FB-F8DF-4246-8C2C-9F790AB1A67C}"/>
              </a:ext>
            </a:extLst>
          </p:cNvPr>
          <p:cNvSpPr txBox="1"/>
          <p:nvPr/>
        </p:nvSpPr>
        <p:spPr>
          <a:xfrm>
            <a:off x="1205947" y="1441173"/>
            <a:ext cx="978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Many divergent transitions with real data using just urban predictor (0 = forest; 1 = urban)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new model in </a:t>
            </a:r>
            <a:r>
              <a:rPr lang="en-US" dirty="0" err="1"/>
              <a:t>rstan</a:t>
            </a:r>
            <a:r>
              <a:rPr lang="en-US" dirty="0"/>
              <a:t> using </a:t>
            </a:r>
            <a:r>
              <a:rPr lang="en-US" dirty="0" err="1"/>
              <a:t>ncp</a:t>
            </a:r>
            <a:r>
              <a:rPr lang="en-US" dirty="0"/>
              <a:t> – works!! Results to follow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Provenance won’t fit with real data in </a:t>
            </a:r>
            <a:r>
              <a:rPr lang="en-US" dirty="0" err="1"/>
              <a:t>rstan</a:t>
            </a:r>
            <a:r>
              <a:rPr lang="en-US" dirty="0"/>
              <a:t> or with </a:t>
            </a:r>
            <a:r>
              <a:rPr lang="en-US" dirty="0" err="1"/>
              <a:t>ncp</a:t>
            </a:r>
            <a:r>
              <a:rPr lang="en-US" dirty="0"/>
              <a:t>. Need to build a </a:t>
            </a:r>
            <a:r>
              <a:rPr lang="en-US" dirty="0" err="1"/>
              <a:t>vcov</a:t>
            </a:r>
            <a:r>
              <a:rPr lang="en-US" dirty="0"/>
              <a:t> in </a:t>
            </a:r>
            <a:r>
              <a:rPr lang="en-US" dirty="0" err="1"/>
              <a:t>rstan</a:t>
            </a:r>
            <a:r>
              <a:rPr lang="en-US" dirty="0"/>
              <a:t> as a </a:t>
            </a:r>
            <a:r>
              <a:rPr lang="en-US"/>
              <a:t>next step.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2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E7CEE-D97D-164F-9645-39C1D51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8" y="508490"/>
            <a:ext cx="4992787" cy="5706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7AB8E-7A65-D648-AD44-676E61E5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52" y="508490"/>
            <a:ext cx="4992787" cy="5706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1185A-AB18-5146-9E18-09297F9EAD0C}"/>
              </a:ext>
            </a:extLst>
          </p:cNvPr>
          <p:cNvSpPr txBox="1"/>
          <p:nvPr/>
        </p:nvSpPr>
        <p:spPr>
          <a:xfrm>
            <a:off x="980202" y="154748"/>
            <a:ext cx="473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Station Data: less interspecific variation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D01D8-675B-9346-A716-E69A08F84380}"/>
              </a:ext>
            </a:extLst>
          </p:cNvPr>
          <p:cNvSpPr txBox="1"/>
          <p:nvPr/>
        </p:nvSpPr>
        <p:spPr>
          <a:xfrm>
            <a:off x="6566932" y="154748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Hobo Logger Data: more interspecific variation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853448-8690-B144-8FD9-B9796197901E}"/>
                  </a:ext>
                </a:extLst>
              </p14:cNvPr>
              <p14:cNvContentPartPr/>
              <p14:nvPr/>
            </p14:nvContentPartPr>
            <p14:xfrm>
              <a:off x="2933854" y="2597332"/>
              <a:ext cx="284760" cy="46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853448-8690-B144-8FD9-B97961979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6214" y="2579692"/>
                <a:ext cx="320400" cy="50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720C500-FE93-BC4D-B18C-E6D26182C9DE}"/>
              </a:ext>
            </a:extLst>
          </p:cNvPr>
          <p:cNvGrpSpPr/>
          <p:nvPr/>
        </p:nvGrpSpPr>
        <p:grpSpPr>
          <a:xfrm>
            <a:off x="8218294" y="2558092"/>
            <a:ext cx="794160" cy="545400"/>
            <a:chOff x="8218294" y="2558092"/>
            <a:chExt cx="79416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B26185-7958-8141-8348-AB80D7FB1A64}"/>
                    </a:ext>
                  </a:extLst>
                </p14:cNvPr>
                <p14:cNvContentPartPr/>
                <p14:nvPr/>
              </p14:nvContentPartPr>
              <p14:xfrm>
                <a:off x="8218294" y="2854012"/>
                <a:ext cx="306720" cy="3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B26185-7958-8141-8348-AB80D7FB1A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0654" y="2836372"/>
                  <a:ext cx="342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FD5BE7-E47C-9E47-8953-AA1E662578B6}"/>
                    </a:ext>
                  </a:extLst>
                </p14:cNvPr>
                <p14:cNvContentPartPr/>
                <p14:nvPr/>
              </p14:nvContentPartPr>
              <p14:xfrm>
                <a:off x="8450854" y="2794972"/>
                <a:ext cx="122400" cy="18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FD5BE7-E47C-9E47-8953-AA1E662578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3214" y="2776972"/>
                  <a:ext cx="158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26AFB4-0972-C049-9850-AFBA3BE455FE}"/>
                    </a:ext>
                  </a:extLst>
                </p14:cNvPr>
                <p14:cNvContentPartPr/>
                <p14:nvPr/>
              </p14:nvContentPartPr>
              <p14:xfrm>
                <a:off x="8513134" y="2558092"/>
                <a:ext cx="499320" cy="54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26AFB4-0972-C049-9850-AFBA3BE455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5494" y="2540452"/>
                  <a:ext cx="534960" cy="58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224D702-6A3C-FF40-93F0-31BA3ABFCF5D}"/>
                  </a:ext>
                </a:extLst>
              </p14:cNvPr>
              <p14:cNvContentPartPr/>
              <p14:nvPr/>
            </p14:nvContentPartPr>
            <p14:xfrm>
              <a:off x="8344654" y="4303012"/>
              <a:ext cx="416880" cy="468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224D702-6A3C-FF40-93F0-31BA3ABFCF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7014" y="4285372"/>
                <a:ext cx="4525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C6E581C-352F-2D47-A93E-249644929659}"/>
              </a:ext>
            </a:extLst>
          </p:cNvPr>
          <p:cNvGrpSpPr/>
          <p:nvPr/>
        </p:nvGrpSpPr>
        <p:grpSpPr>
          <a:xfrm>
            <a:off x="2652334" y="4328572"/>
            <a:ext cx="842760" cy="460440"/>
            <a:chOff x="2652334" y="4328572"/>
            <a:chExt cx="84276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9A6599-8E89-8A4D-9A03-D8AAE9C58A80}"/>
                    </a:ext>
                  </a:extLst>
                </p14:cNvPr>
                <p14:cNvContentPartPr/>
                <p14:nvPr/>
              </p14:nvContentPartPr>
              <p14:xfrm>
                <a:off x="2652334" y="4534132"/>
                <a:ext cx="318600" cy="2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9A6599-8E89-8A4D-9A03-D8AAE9C58A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4694" y="4516492"/>
                  <a:ext cx="354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C22100-5FEE-2D4D-B5FB-E8CD50914D8B}"/>
                    </a:ext>
                  </a:extLst>
                </p14:cNvPr>
                <p14:cNvContentPartPr/>
                <p14:nvPr/>
              </p14:nvContentPartPr>
              <p14:xfrm>
                <a:off x="2887774" y="4437292"/>
                <a:ext cx="122040" cy="29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C22100-5FEE-2D4D-B5FB-E8CD50914D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0134" y="4419292"/>
                  <a:ext cx="157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AEFA57-7FCA-1240-B3C3-65B46E713021}"/>
                    </a:ext>
                  </a:extLst>
                </p14:cNvPr>
                <p14:cNvContentPartPr/>
                <p14:nvPr/>
              </p14:nvContentPartPr>
              <p14:xfrm>
                <a:off x="3092614" y="4328572"/>
                <a:ext cx="402480" cy="46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AEFA57-7FCA-1240-B3C3-65B46E7130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74974" y="4310932"/>
                  <a:ext cx="438120" cy="49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B833D4-7D36-E24A-8E42-67A7648D9AB9}"/>
                  </a:ext>
                </a:extLst>
              </p14:cNvPr>
              <p14:cNvContentPartPr/>
              <p14:nvPr/>
            </p14:nvContentPartPr>
            <p14:xfrm>
              <a:off x="6604414" y="3772732"/>
              <a:ext cx="476640" cy="4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B833D4-7D36-E24A-8E42-67A7648D9A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86774" y="3755092"/>
                <a:ext cx="5122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D66EC9-7CDC-D545-9C27-79C1F2BE8C3D}"/>
                  </a:ext>
                </a:extLst>
              </p14:cNvPr>
              <p14:cNvContentPartPr/>
              <p14:nvPr/>
            </p14:nvContentPartPr>
            <p14:xfrm>
              <a:off x="1048894" y="3791812"/>
              <a:ext cx="749160" cy="5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D66EC9-7CDC-D545-9C27-79C1F2BE8C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0894" y="3773812"/>
                <a:ext cx="784800" cy="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3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91185A-AB18-5146-9E18-09297F9EAD0C}"/>
              </a:ext>
            </a:extLst>
          </p:cNvPr>
          <p:cNvSpPr txBox="1"/>
          <p:nvPr/>
        </p:nvSpPr>
        <p:spPr>
          <a:xfrm>
            <a:off x="1685879" y="154748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Station Data: real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D01D8-675B-9346-A716-E69A08F84380}"/>
              </a:ext>
            </a:extLst>
          </p:cNvPr>
          <p:cNvSpPr txBox="1"/>
          <p:nvPr/>
        </p:nvSpPr>
        <p:spPr>
          <a:xfrm>
            <a:off x="7530337" y="154747"/>
            <a:ext cx="280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Hobo Logger Data: real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1419C-39D0-DE46-B1CF-AFD07141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9414"/>
            <a:ext cx="5677585" cy="6488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B1BFD5-7B7D-2A40-AE22-CDBCDD5C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5" y="339413"/>
            <a:ext cx="5677585" cy="64886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34054-66BD-EC43-90FD-E5A0F7C52763}"/>
              </a:ext>
            </a:extLst>
          </p:cNvPr>
          <p:cNvGrpSpPr/>
          <p:nvPr/>
        </p:nvGrpSpPr>
        <p:grpSpPr>
          <a:xfrm>
            <a:off x="8172214" y="2914492"/>
            <a:ext cx="180360" cy="231480"/>
            <a:chOff x="8172214" y="2914492"/>
            <a:chExt cx="1803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C1F76D-578B-B444-B4AD-79E448BDA823}"/>
                    </a:ext>
                  </a:extLst>
                </p14:cNvPr>
                <p14:cNvContentPartPr/>
                <p14:nvPr/>
              </p14:nvContentPartPr>
              <p14:xfrm>
                <a:off x="8172214" y="2967772"/>
                <a:ext cx="180360" cy="4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C1F76D-578B-B444-B4AD-79E448BDA8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4574" y="2950132"/>
                  <a:ext cx="216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158CCA-6662-2145-A8ED-C29A00540357}"/>
                    </a:ext>
                  </a:extLst>
                </p14:cNvPr>
                <p14:cNvContentPartPr/>
                <p14:nvPr/>
              </p14:nvContentPartPr>
              <p14:xfrm>
                <a:off x="8273374" y="2914492"/>
                <a:ext cx="74880" cy="23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158CCA-6662-2145-A8ED-C29A00540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5374" y="2896492"/>
                  <a:ext cx="1105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B23D47-9C99-6D42-8A58-9709276C0BFF}"/>
              </a:ext>
            </a:extLst>
          </p:cNvPr>
          <p:cNvGrpSpPr/>
          <p:nvPr/>
        </p:nvGrpSpPr>
        <p:grpSpPr>
          <a:xfrm>
            <a:off x="2477734" y="4837972"/>
            <a:ext cx="251640" cy="127800"/>
            <a:chOff x="2477734" y="4837972"/>
            <a:chExt cx="25164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A62C6D-BEFF-BB4C-B1BF-F0B251CFC087}"/>
                    </a:ext>
                  </a:extLst>
                </p14:cNvPr>
                <p14:cNvContentPartPr/>
                <p14:nvPr/>
              </p14:nvContentPartPr>
              <p14:xfrm>
                <a:off x="2477734" y="4888012"/>
                <a:ext cx="184680" cy="2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A62C6D-BEFF-BB4C-B1BF-F0B251CFC0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0094" y="4870372"/>
                  <a:ext cx="220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070335-0D84-0B4E-A510-C8A5F20C490C}"/>
                    </a:ext>
                  </a:extLst>
                </p14:cNvPr>
                <p14:cNvContentPartPr/>
                <p14:nvPr/>
              </p14:nvContentPartPr>
              <p14:xfrm>
                <a:off x="2610574" y="4837972"/>
                <a:ext cx="118800" cy="12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070335-0D84-0B4E-A510-C8A5F20C49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934" y="4819972"/>
                  <a:ext cx="15444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AD5F364-3F97-D344-8356-B26F0996D351}"/>
                  </a:ext>
                </a:extLst>
              </p14:cNvPr>
              <p14:cNvContentPartPr/>
              <p14:nvPr/>
            </p14:nvContentPartPr>
            <p14:xfrm>
              <a:off x="6240814" y="4052812"/>
              <a:ext cx="742680" cy="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AD5F364-3F97-D344-8356-B26F0996D3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2814" y="4035172"/>
                <a:ext cx="778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C05109-074F-8E4A-B815-70C27ED6E205}"/>
                  </a:ext>
                </a:extLst>
              </p14:cNvPr>
              <p14:cNvContentPartPr/>
              <p14:nvPr/>
            </p14:nvContentPartPr>
            <p14:xfrm>
              <a:off x="688174" y="4038412"/>
              <a:ext cx="675720" cy="22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C05109-074F-8E4A-B815-70C27ED6E2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174" y="4020772"/>
                <a:ext cx="71136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75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A069D5-968D-9146-A343-D5ECC2FD1E77}"/>
                  </a:ext>
                </a:extLst>
              </p14:cNvPr>
              <p14:cNvContentPartPr/>
              <p14:nvPr/>
            </p14:nvContentPartPr>
            <p14:xfrm>
              <a:off x="2597614" y="532829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A069D5-968D-9146-A343-D5ECC2FD1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614" y="531029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80F02-E34F-1F40-982D-8CAF7B96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27" y="3751640"/>
            <a:ext cx="4358173" cy="2630752"/>
          </a:xfrm>
          <a:prstGeom prst="rect">
            <a:avLst/>
          </a:prstGeom>
        </p:spPr>
      </p:pic>
      <p:pic>
        <p:nvPicPr>
          <p:cNvPr id="6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83546805-E064-1B47-8D4A-E6D8F3E9B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430" y="3764521"/>
            <a:ext cx="4468135" cy="2500220"/>
          </a:xfrm>
          <a:prstGeom prst="rect">
            <a:avLst/>
          </a:prstGeom>
        </p:spPr>
      </p:pic>
      <p:pic>
        <p:nvPicPr>
          <p:cNvPr id="8" name="Picture 7" descr="Screen of a cell phone&#10;&#10;Description automatically generated">
            <a:extLst>
              <a:ext uri="{FF2B5EF4-FFF2-40B4-BE49-F238E27FC236}">
                <a16:creationId xmlns:a16="http://schemas.microsoft.com/office/drawing/2014/main" id="{302AEA64-8B6D-144A-AF6D-0C4CE77FB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430" y="698030"/>
            <a:ext cx="4402028" cy="2395450"/>
          </a:xfrm>
          <a:prstGeom prst="rect">
            <a:avLst/>
          </a:prstGeom>
        </p:spPr>
      </p:pic>
      <p:pic>
        <p:nvPicPr>
          <p:cNvPr id="10" name="Picture 9" descr="Screen of a cell phone&#10;&#10;Description automatically generated">
            <a:extLst>
              <a:ext uri="{FF2B5EF4-FFF2-40B4-BE49-F238E27FC236}">
                <a16:creationId xmlns:a16="http://schemas.microsoft.com/office/drawing/2014/main" id="{1FE180CB-3274-A547-A733-CD1D96B00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26" y="698030"/>
            <a:ext cx="4358174" cy="239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4A9D8-B110-634C-B9D6-93F571C4D090}"/>
              </a:ext>
            </a:extLst>
          </p:cNvPr>
          <p:cNvSpPr txBox="1"/>
          <p:nvPr/>
        </p:nvSpPr>
        <p:spPr>
          <a:xfrm>
            <a:off x="508064" y="290942"/>
            <a:ext cx="473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Station Data: less interspecific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192A1-2FD0-EC47-90AA-2244227C75CC}"/>
              </a:ext>
            </a:extLst>
          </p:cNvPr>
          <p:cNvSpPr txBox="1"/>
          <p:nvPr/>
        </p:nvSpPr>
        <p:spPr>
          <a:xfrm>
            <a:off x="6368430" y="290942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Hobo Logger Data: more interspecific variation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F64F2-1ADF-DB41-A8B0-F1A49B9607CC}"/>
              </a:ext>
            </a:extLst>
          </p:cNvPr>
          <p:cNvSpPr txBox="1"/>
          <p:nvPr/>
        </p:nvSpPr>
        <p:spPr>
          <a:xfrm>
            <a:off x="1304884" y="3382308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Station Data: real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80727-F2D8-884A-9978-369DA4A11C3E}"/>
              </a:ext>
            </a:extLst>
          </p:cNvPr>
          <p:cNvSpPr txBox="1"/>
          <p:nvPr/>
        </p:nvSpPr>
        <p:spPr>
          <a:xfrm>
            <a:off x="7164989" y="3382308"/>
            <a:ext cx="280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Hobo Logger Data: real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FA0DF0-7A17-D048-8CB6-11F879F7DDF4}"/>
              </a:ext>
            </a:extLst>
          </p:cNvPr>
          <p:cNvGrpSpPr/>
          <p:nvPr/>
        </p:nvGrpSpPr>
        <p:grpSpPr>
          <a:xfrm>
            <a:off x="5824654" y="2244532"/>
            <a:ext cx="501480" cy="292320"/>
            <a:chOff x="5824654" y="2244532"/>
            <a:chExt cx="5014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B4641C-3FF8-2248-B4F0-C0D88ED1645C}"/>
                    </a:ext>
                  </a:extLst>
                </p14:cNvPr>
                <p14:cNvContentPartPr/>
                <p14:nvPr/>
              </p14:nvContentPartPr>
              <p14:xfrm>
                <a:off x="5824654" y="2379532"/>
                <a:ext cx="429480" cy="2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B4641C-3FF8-2248-B4F0-C0D88ED164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7014" y="2361892"/>
                  <a:ext cx="465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4CB281-D02A-EA43-B5E3-E5D6EBCAAC3D}"/>
                    </a:ext>
                  </a:extLst>
                </p14:cNvPr>
                <p14:cNvContentPartPr/>
                <p14:nvPr/>
              </p14:nvContentPartPr>
              <p14:xfrm>
                <a:off x="6226414" y="2244532"/>
                <a:ext cx="99720" cy="29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4CB281-D02A-EA43-B5E3-E5D6EBCAA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8414" y="2226532"/>
                  <a:ext cx="13536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34FBED-7FBC-B24E-B1A2-E9DC1E590B1D}"/>
              </a:ext>
            </a:extLst>
          </p:cNvPr>
          <p:cNvGrpSpPr/>
          <p:nvPr/>
        </p:nvGrpSpPr>
        <p:grpSpPr>
          <a:xfrm>
            <a:off x="118654" y="2911612"/>
            <a:ext cx="612360" cy="239400"/>
            <a:chOff x="118654" y="2911612"/>
            <a:chExt cx="61236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DBADB5-C3FE-9145-BB47-763B6C614E7F}"/>
                    </a:ext>
                  </a:extLst>
                </p14:cNvPr>
                <p14:cNvContentPartPr/>
                <p14:nvPr/>
              </p14:nvContentPartPr>
              <p14:xfrm>
                <a:off x="118654" y="2961292"/>
                <a:ext cx="465120" cy="7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DBADB5-C3FE-9145-BB47-763B6C614E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014" y="2943652"/>
                  <a:ext cx="500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634EE8-7A02-444B-BAED-9B21335BA8DC}"/>
                    </a:ext>
                  </a:extLst>
                </p14:cNvPr>
                <p14:cNvContentPartPr/>
                <p14:nvPr/>
              </p14:nvContentPartPr>
              <p14:xfrm>
                <a:off x="509614" y="2911612"/>
                <a:ext cx="221400" cy="23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634EE8-7A02-444B-BAED-9B21335BA8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974" y="2893972"/>
                  <a:ext cx="2570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DB3218-A495-374E-9C31-A7E081DA87C6}"/>
              </a:ext>
            </a:extLst>
          </p:cNvPr>
          <p:cNvGrpSpPr/>
          <p:nvPr/>
        </p:nvGrpSpPr>
        <p:grpSpPr>
          <a:xfrm>
            <a:off x="5808454" y="5421172"/>
            <a:ext cx="531360" cy="229680"/>
            <a:chOff x="5808454" y="5421172"/>
            <a:chExt cx="5313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71C75F-8DE5-0045-A21F-2FCF65DAB148}"/>
                    </a:ext>
                  </a:extLst>
                </p14:cNvPr>
                <p14:cNvContentPartPr/>
                <p14:nvPr/>
              </p14:nvContentPartPr>
              <p14:xfrm>
                <a:off x="5808454" y="5500372"/>
                <a:ext cx="528120" cy="3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71C75F-8DE5-0045-A21F-2FCF65DAB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90814" y="5482372"/>
                  <a:ext cx="563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1D8861-47F5-EE4B-A5E0-0604DB3B5F30}"/>
                    </a:ext>
                  </a:extLst>
                </p14:cNvPr>
                <p14:cNvContentPartPr/>
                <p14:nvPr/>
              </p14:nvContentPartPr>
              <p14:xfrm>
                <a:off x="6224254" y="5421172"/>
                <a:ext cx="115560" cy="22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1D8861-47F5-EE4B-A5E0-0604DB3B5F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254" y="5403532"/>
                  <a:ext cx="1512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F61B6-A561-8741-844F-FED34530A015}"/>
              </a:ext>
            </a:extLst>
          </p:cNvPr>
          <p:cNvGrpSpPr/>
          <p:nvPr/>
        </p:nvGrpSpPr>
        <p:grpSpPr>
          <a:xfrm>
            <a:off x="284254" y="6112012"/>
            <a:ext cx="590040" cy="249840"/>
            <a:chOff x="284254" y="6112012"/>
            <a:chExt cx="59004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A3D688-28ED-D949-AD07-ED3EDD73AD32}"/>
                    </a:ext>
                  </a:extLst>
                </p14:cNvPr>
                <p14:cNvContentPartPr/>
                <p14:nvPr/>
              </p14:nvContentPartPr>
              <p14:xfrm>
                <a:off x="284254" y="6192652"/>
                <a:ext cx="59004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A3D688-28ED-D949-AD07-ED3EDD73A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614" y="6175012"/>
                  <a:ext cx="625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5D9538-1186-A544-9822-5E52D4A4CB77}"/>
                    </a:ext>
                  </a:extLst>
                </p14:cNvPr>
                <p14:cNvContentPartPr/>
                <p14:nvPr/>
              </p14:nvContentPartPr>
              <p14:xfrm>
                <a:off x="607174" y="6112012"/>
                <a:ext cx="26244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5D9538-1186-A544-9822-5E52D4A4CB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9534" y="6094372"/>
                  <a:ext cx="2980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F1F491-4EFC-E84C-9C29-1330009CFB47}"/>
              </a:ext>
            </a:extLst>
          </p:cNvPr>
          <p:cNvGrpSpPr/>
          <p:nvPr/>
        </p:nvGrpSpPr>
        <p:grpSpPr>
          <a:xfrm>
            <a:off x="6178174" y="4625212"/>
            <a:ext cx="143280" cy="178560"/>
            <a:chOff x="6178174" y="4625212"/>
            <a:chExt cx="14328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AE552F-4ECD-F44C-A428-CF1AF0CF06C6}"/>
                    </a:ext>
                  </a:extLst>
                </p14:cNvPr>
                <p14:cNvContentPartPr/>
                <p14:nvPr/>
              </p14:nvContentPartPr>
              <p14:xfrm>
                <a:off x="6243694" y="4625212"/>
                <a:ext cx="13320" cy="13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AE552F-4ECD-F44C-A428-CF1AF0CF06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25694" y="4607212"/>
                  <a:ext cx="4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E3A364-C5AE-304C-B7EF-166AC6BDB4EC}"/>
                    </a:ext>
                  </a:extLst>
                </p14:cNvPr>
                <p14:cNvContentPartPr/>
                <p14:nvPr/>
              </p14:nvContentPartPr>
              <p14:xfrm>
                <a:off x="6178174" y="4721332"/>
                <a:ext cx="143280" cy="8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E3A364-C5AE-304C-B7EF-166AC6BDB4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0174" y="4703332"/>
                  <a:ext cx="17892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6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190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3</cp:revision>
  <dcterms:created xsi:type="dcterms:W3CDTF">2020-04-21T18:13:50Z</dcterms:created>
  <dcterms:modified xsi:type="dcterms:W3CDTF">2020-04-21T18:50:23Z</dcterms:modified>
</cp:coreProperties>
</file>