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 varScale="1">
        <p:scale>
          <a:sx n="90" d="100"/>
          <a:sy n="9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9FC9-3553-8F4D-87A2-182F44D86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E827F-6316-0D40-A31E-201D4ED39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C2D63-192A-8241-9EA5-BC4EA82E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9061-60FB-E642-9CE4-C311613BDCC2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44EAE-67BF-E740-99F3-8438D592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4B865-EEA2-3F41-8A77-D064BAC7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3D0D-B53A-1847-B8A3-44B718AD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D2C2-F5A4-E344-BBEE-E41BD482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4A88C-A659-5848-9419-7CF9907F9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25A3E-5F53-704B-9588-5D531C10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9061-60FB-E642-9CE4-C311613BDCC2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C5F7A-5C11-0C4A-A6AC-16A99359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8E6AB-92B1-2344-BF7C-81381DE8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3D0D-B53A-1847-B8A3-44B718AD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3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43352-1D53-864A-9556-BBF671455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D0095-3EE7-B342-BB8A-368EC1313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FAE73-2692-B647-A82F-B09ED72D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9061-60FB-E642-9CE4-C311613BDCC2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1C39-3C1F-B945-BB4C-CEA37850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0C3C7-9BC8-CD45-A6FE-ED85531ED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3D0D-B53A-1847-B8A3-44B718AD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4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8C96-068D-894E-9EEA-0EE42F44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D3F6-4BBB-8742-BC6D-ADE4F9944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95D39-E64A-004C-AD9E-8F850067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9061-60FB-E642-9CE4-C311613BDCC2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46015-0879-4E4E-BCB8-A09BD2E0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22F7C-477D-164F-8E6E-C923F2C9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3D0D-B53A-1847-B8A3-44B718AD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9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EF77-ECE1-2443-95EF-919218D9E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7F26C-F20A-E74B-A8D4-6FC0AFA1C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87975-9711-0140-96C0-6BAC4AE9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9061-60FB-E642-9CE4-C311613BDCC2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25BE7-A2B3-DF4C-AC01-7F0413C8D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24E4B-1C14-6442-BAEE-27B6BFDE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3D0D-B53A-1847-B8A3-44B718AD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F47B-79A3-764A-B850-061D5E979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B355-CF3D-3F48-8415-F1E0F49FA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D2BA7-5D72-4D46-8C12-7A061B91E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838D3-C7E2-B44D-82BF-AD533C6F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9061-60FB-E642-9CE4-C311613BDCC2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7AF94-E3CE-7F41-BDBA-32666F53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95395-C7C6-4D45-BBED-5D2E4F4C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3D0D-B53A-1847-B8A3-44B718AD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3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B757-8F97-5140-B71F-87BDD902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67678-4C2F-034A-B920-077F2F30B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F2F43-5EE6-814D-9524-3799B6201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6792D-2E42-6F44-877E-338BAAB29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75BEA0-81C8-0F42-B181-4AA130ABF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056711-0305-B041-BAFA-6D618DDC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9061-60FB-E642-9CE4-C311613BDCC2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561894-632A-EF4D-9FC4-2E23B9F85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C8C6A-6055-FD4F-8C19-61AB2ACA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3D0D-B53A-1847-B8A3-44B718AD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2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3915-F6B1-9E4E-8A13-B7C49BB5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BBF6F-9FF0-8940-85C6-4691A4F1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9061-60FB-E642-9CE4-C311613BDCC2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984C1-249F-D74E-8AC3-E310E435C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4308C-A34E-CB4B-8820-A0889AB11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3D0D-B53A-1847-B8A3-44B718AD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8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594AA-1EA2-5A4E-A9D3-C7F9A6AC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9061-60FB-E642-9CE4-C311613BDCC2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FC0B0-8250-F945-9420-31DE5FAC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8FE30-90B2-2941-930E-C53D8997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3D0D-B53A-1847-B8A3-44B718AD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6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B94C-7A1E-F34C-BD4C-32A80E6D4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9B612-4C32-D843-A2CC-2E7E0E3F7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04D85-C47B-BF41-834A-C1A2A1885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DE141-90BE-2741-8BF9-D7E82B77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9061-60FB-E642-9CE4-C311613BDCC2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DB8D2-1F1E-C640-913C-4D16C782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E2A16-CA5C-E44B-9906-3B88410A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3D0D-B53A-1847-B8A3-44B718AD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5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C7FA-660C-B844-98EE-612BF6A8C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E324B-E247-E94F-949A-430B6C6FF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E7563-7609-8449-B279-300F40654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273A4-0785-B748-AEEF-C0AE190B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9061-60FB-E642-9CE4-C311613BDCC2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01E31-71B6-8946-8219-A917F166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D58E2-6D8B-B046-B2A6-49E3B135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3D0D-B53A-1847-B8A3-44B718AD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7A11BF-1492-0443-BEB5-648B3618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F854E-5AB4-CF4C-B1F1-A9D0E7E31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9628C-BD9D-0A44-9434-4D72E6370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79061-60FB-E642-9CE4-C311613BDCC2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C2ED0-1403-B34C-945D-594F2CF8E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6FFA0-B84B-8345-B330-7101644F4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D3D0D-B53A-1847-B8A3-44B718AD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0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B0259D-8C6B-E744-A782-A7FAF01B8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316" y="643466"/>
            <a:ext cx="9749367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5066D2-480E-384A-B08D-ECF703F2E61A}"/>
              </a:ext>
            </a:extLst>
          </p:cNvPr>
          <p:cNvSpPr txBox="1"/>
          <p:nvPr/>
        </p:nvSpPr>
        <p:spPr>
          <a:xfrm>
            <a:off x="3704414" y="58691"/>
            <a:ext cx="4783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Noisy Weather Station Data</a:t>
            </a:r>
          </a:p>
        </p:txBody>
      </p:sp>
    </p:spTree>
    <p:extLst>
      <p:ext uri="{BB962C8B-B14F-4D97-AF65-F5344CB8AC3E}">
        <p14:creationId xmlns:p14="http://schemas.microsoft.com/office/powerpoint/2010/main" val="3691663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C9BE36-46A2-4942-AD8E-F75351A03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65111"/>
            <a:ext cx="5291666" cy="3527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F20767-22D0-F244-B8A8-7FDC8EDC6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665111"/>
            <a:ext cx="5291667" cy="35277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B92613-1732-0245-A23E-6CEAFAEAEF52}"/>
              </a:ext>
            </a:extLst>
          </p:cNvPr>
          <p:cNvSpPr txBox="1"/>
          <p:nvPr/>
        </p:nvSpPr>
        <p:spPr>
          <a:xfrm>
            <a:off x="1682001" y="1414463"/>
            <a:ext cx="3214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”Raw </a:t>
            </a:r>
            <a:r>
              <a:rPr lang="en-US" sz="2800" dirty="0" err="1"/>
              <a:t>fstarspp</a:t>
            </a:r>
            <a:r>
              <a:rPr lang="en-US" sz="2800" dirty="0"/>
              <a:t>”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BF0F10-1CB7-3049-99BE-90FC0DC76124}"/>
              </a:ext>
            </a:extLst>
          </p:cNvPr>
          <p:cNvSpPr txBox="1"/>
          <p:nvPr/>
        </p:nvSpPr>
        <p:spPr>
          <a:xfrm>
            <a:off x="7440214" y="1403501"/>
            <a:ext cx="2924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Fstarspp</a:t>
            </a:r>
            <a:r>
              <a:rPr lang="en-US" sz="2800" dirty="0"/>
              <a:t> from sims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6BC359-D48B-6B4D-A22F-C90D1994A85C}"/>
              </a:ext>
            </a:extLst>
          </p:cNvPr>
          <p:cNvSpPr txBox="1"/>
          <p:nvPr/>
        </p:nvSpPr>
        <p:spPr>
          <a:xfrm>
            <a:off x="5865952" y="1414463"/>
            <a:ext cx="604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35375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D50FB1-4D87-7F47-88C5-5155A56F6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316" y="643466"/>
            <a:ext cx="9749367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54AD9B-541C-144A-A96B-563F4CD2F0ED}"/>
              </a:ext>
            </a:extLst>
          </p:cNvPr>
          <p:cNvSpPr txBox="1"/>
          <p:nvPr/>
        </p:nvSpPr>
        <p:spPr>
          <a:xfrm>
            <a:off x="4003823" y="58691"/>
            <a:ext cx="418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Noisy Hobo Logger Data</a:t>
            </a:r>
          </a:p>
        </p:txBody>
      </p:sp>
    </p:spTree>
    <p:extLst>
      <p:ext uri="{BB962C8B-B14F-4D97-AF65-F5344CB8AC3E}">
        <p14:creationId xmlns:p14="http://schemas.microsoft.com/office/powerpoint/2010/main" val="207838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27576E-2791-5F4B-A355-51D4A5C19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7" y="1917095"/>
            <a:ext cx="6421307" cy="3669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6CA3BB-3258-3F43-A5BB-A9052C29A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854" y="1917095"/>
            <a:ext cx="6421308" cy="36693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6BCD6D-22BC-C94E-A261-861D44D31653}"/>
              </a:ext>
            </a:extLst>
          </p:cNvPr>
          <p:cNvSpPr txBox="1"/>
          <p:nvPr/>
        </p:nvSpPr>
        <p:spPr>
          <a:xfrm>
            <a:off x="4719469" y="686812"/>
            <a:ext cx="2753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Oh goodness... </a:t>
            </a:r>
          </a:p>
        </p:txBody>
      </p:sp>
    </p:spTree>
    <p:extLst>
      <p:ext uri="{BB962C8B-B14F-4D97-AF65-F5344CB8AC3E}">
        <p14:creationId xmlns:p14="http://schemas.microsoft.com/office/powerpoint/2010/main" val="222667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6B0D32-628F-164B-A78D-98A4B3A36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006" y="1500187"/>
            <a:ext cx="7519988" cy="5013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D3CF71-1159-4542-A2C9-B1D97DADD121}"/>
              </a:ext>
            </a:extLst>
          </p:cNvPr>
          <p:cNvSpPr txBox="1"/>
          <p:nvPr/>
        </p:nvSpPr>
        <p:spPr>
          <a:xfrm>
            <a:off x="2503670" y="344488"/>
            <a:ext cx="75957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Okay, so lots of sims data checks ensued...</a:t>
            </a:r>
          </a:p>
          <a:p>
            <a:r>
              <a:rPr lang="en-US" dirty="0"/>
              <a:t>And things seemed to be working well actually... So this might be really cool!</a:t>
            </a:r>
          </a:p>
        </p:txBody>
      </p:sp>
    </p:spTree>
    <p:extLst>
      <p:ext uri="{BB962C8B-B14F-4D97-AF65-F5344CB8AC3E}">
        <p14:creationId xmlns:p14="http://schemas.microsoft.com/office/powerpoint/2010/main" val="124034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3F99A-06F7-DC4C-8CC2-CCAFCA8B2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71600"/>
            <a:ext cx="914400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43AC48-0B6C-994D-9357-0855A441DE89}"/>
              </a:ext>
            </a:extLst>
          </p:cNvPr>
          <p:cNvSpPr txBox="1"/>
          <p:nvPr/>
        </p:nvSpPr>
        <p:spPr>
          <a:xfrm>
            <a:off x="603166" y="0"/>
            <a:ext cx="112270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Next, I want to see if I could figure out what </a:t>
            </a:r>
            <a:r>
              <a:rPr lang="en-US" sz="3200" dirty="0" err="1"/>
              <a:t>Fstar</a:t>
            </a:r>
            <a:r>
              <a:rPr lang="en-US" sz="3200" dirty="0"/>
              <a:t> for each species </a:t>
            </a:r>
          </a:p>
          <a:p>
            <a:pPr algn="ctr"/>
            <a:r>
              <a:rPr lang="en-US" sz="3200" dirty="0"/>
              <a:t>was using raw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E6068A-29E7-6D49-BB90-5075AC7016E1}"/>
              </a:ext>
            </a:extLst>
          </p:cNvPr>
          <p:cNvSpPr txBox="1"/>
          <p:nvPr/>
        </p:nvSpPr>
        <p:spPr>
          <a:xfrm>
            <a:off x="9901401" y="1843088"/>
            <a:ext cx="1928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looking at the noisy hobo logger data</a:t>
            </a:r>
          </a:p>
        </p:txBody>
      </p:sp>
    </p:spTree>
    <p:extLst>
      <p:ext uri="{BB962C8B-B14F-4D97-AF65-F5344CB8AC3E}">
        <p14:creationId xmlns:p14="http://schemas.microsoft.com/office/powerpoint/2010/main" val="176346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AFF147-92AB-C04C-B03E-EB972E410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71600"/>
            <a:ext cx="914400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245892-758D-534B-8D4F-4A1F6C3F5421}"/>
              </a:ext>
            </a:extLst>
          </p:cNvPr>
          <p:cNvSpPr txBox="1"/>
          <p:nvPr/>
        </p:nvSpPr>
        <p:spPr>
          <a:xfrm>
            <a:off x="238125" y="-28575"/>
            <a:ext cx="11715750" cy="1357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Cool!! There’s this relationship between </a:t>
            </a:r>
            <a:r>
              <a:rPr lang="en-US" sz="3200" dirty="0" err="1"/>
              <a:t>fstarspp</a:t>
            </a:r>
            <a:r>
              <a:rPr lang="en-US" sz="3200" dirty="0"/>
              <a:t> and mean minimum GDD using Weather Station data</a:t>
            </a:r>
          </a:p>
          <a:p>
            <a:pPr algn="ctr"/>
            <a:r>
              <a:rPr lang="en-US" dirty="0"/>
              <a:t>(remember this is the more accurate method for this example)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B4609-8A9A-644F-B1AA-EDB8F5C7C2F6}"/>
              </a:ext>
            </a:extLst>
          </p:cNvPr>
          <p:cNvSpPr txBox="1"/>
          <p:nvPr/>
        </p:nvSpPr>
        <p:spPr>
          <a:xfrm>
            <a:off x="8567739" y="1528762"/>
            <a:ext cx="3386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And this makes sense right, because our observed GDDs will always be </a:t>
            </a:r>
            <a:r>
              <a:rPr lang="en-US" i="1" dirty="0">
                <a:solidFill>
                  <a:srgbClr val="FF0000"/>
                </a:solidFill>
              </a:rPr>
              <a:t>bigger</a:t>
            </a:r>
            <a:r>
              <a:rPr lang="en-US" dirty="0">
                <a:solidFill>
                  <a:srgbClr val="FF0000"/>
                </a:solidFill>
              </a:rPr>
              <a:t> than our </a:t>
            </a:r>
            <a:r>
              <a:rPr lang="en-US" dirty="0" err="1">
                <a:solidFill>
                  <a:srgbClr val="FF0000"/>
                </a:solidFill>
              </a:rPr>
              <a:t>fstar</a:t>
            </a:r>
            <a:r>
              <a:rPr lang="en-US" dirty="0">
                <a:solidFill>
                  <a:srgbClr val="FF0000"/>
                </a:solidFill>
              </a:rPr>
              <a:t>. With warming, we would expect to see this difference between min and mean increase</a:t>
            </a:r>
          </a:p>
        </p:txBody>
      </p:sp>
    </p:spTree>
    <p:extLst>
      <p:ext uri="{BB962C8B-B14F-4D97-AF65-F5344CB8AC3E}">
        <p14:creationId xmlns:p14="http://schemas.microsoft.com/office/powerpoint/2010/main" val="160224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CA91-C4B5-B34A-A7FF-C7C90581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quick detour...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9B0FC6-2DF1-A541-8625-7279C6BD6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1317" y="1825625"/>
            <a:ext cx="7069365" cy="4351338"/>
          </a:xfrm>
        </p:spPr>
      </p:pic>
    </p:spTree>
    <p:extLst>
      <p:ext uri="{BB962C8B-B14F-4D97-AF65-F5344CB8AC3E}">
        <p14:creationId xmlns:p14="http://schemas.microsoft.com/office/powerpoint/2010/main" val="52172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42CD-51D1-7248-9082-0CC54D61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calculate this “raw </a:t>
            </a:r>
            <a:r>
              <a:rPr lang="en-US" dirty="0" err="1"/>
              <a:t>fstar</a:t>
            </a:r>
            <a:r>
              <a:rPr lang="en-US" dirty="0"/>
              <a:t>” value?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2B62991-F408-634B-A9AB-03036AF89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346" y="2362201"/>
            <a:ext cx="10625307" cy="3853656"/>
          </a:xfrm>
          <a:solidFill>
            <a:schemeClr val="bg2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44808D-EAA9-2148-B0E1-2D48BAF41026}"/>
              </a:ext>
            </a:extLst>
          </p:cNvPr>
          <p:cNvSpPr txBox="1"/>
          <p:nvPr/>
        </p:nvSpPr>
        <p:spPr>
          <a:xfrm>
            <a:off x="838200" y="1258670"/>
            <a:ext cx="9611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we’ve learned that the mean min for WS is closely related to </a:t>
            </a:r>
            <a:r>
              <a:rPr lang="en-US" dirty="0" err="1"/>
              <a:t>fstarspp</a:t>
            </a:r>
            <a:endParaRPr lang="en-US" dirty="0"/>
          </a:p>
          <a:p>
            <a:r>
              <a:rPr lang="en-US" dirty="0"/>
              <a:t>If we have real data, how do we know which method is more accurate? Which mean min do we use?</a:t>
            </a:r>
          </a:p>
        </p:txBody>
      </p:sp>
    </p:spTree>
    <p:extLst>
      <p:ext uri="{BB962C8B-B14F-4D97-AF65-F5344CB8AC3E}">
        <p14:creationId xmlns:p14="http://schemas.microsoft.com/office/powerpoint/2010/main" val="1443548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F027C5-CEC0-D640-BB6D-A1015C366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43" y="-147638"/>
            <a:ext cx="10729913" cy="715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73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189</Words>
  <Application>Microsoft Macintosh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Just a quick detour...</vt:lpstr>
      <vt:lpstr>How do I calculate this “raw fstar” value?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Chamberlain, Catherine</dc:creator>
  <cp:lastModifiedBy>Chamberlain, Catherine</cp:lastModifiedBy>
  <cp:revision>4</cp:revision>
  <dcterms:created xsi:type="dcterms:W3CDTF">2021-03-02T22:55:06Z</dcterms:created>
  <dcterms:modified xsi:type="dcterms:W3CDTF">2021-03-02T23:14:24Z</dcterms:modified>
</cp:coreProperties>
</file>