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26D-DA1C-7B40-825B-482D85949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55A95-0169-6F4F-942F-0CC700931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81C8-F020-2443-A365-5DF9588A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DA82-D494-0842-A26E-07ECF5F8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28FB-6339-E542-95B1-6CDCF2F1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AB8-4574-2548-B418-93C64232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CEA7E-7D4E-B043-A6EA-5BA44B81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CA4C-C743-5949-8B93-54AA78F3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DC19C-9AFA-5041-86D0-15D6744F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62EE-ACA1-F447-94B1-D7031C29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B28C1-3FAA-C74C-92D6-989100DD9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DAF15-93E8-7749-93D7-7891AF38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BCA8-1561-EF49-9055-D3EAA844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2184-1116-2341-9144-08E0DE2E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4644-4E2D-CB4B-A46C-AE7BD36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8B04-FABF-264C-85CE-CF5E451F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BF76-7144-9446-8212-B20D204B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D60-A785-6E41-B7A6-2D19871C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69CE-6B79-7441-97E9-52D709E3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627F-0721-2846-B7F3-FBCC1AE4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9B3A-16E8-8F41-A9EE-95123690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F2EF-F194-0449-845A-326C439C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E81C-E40C-364C-88F3-17F22B2C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B290-D068-AD42-B2A8-14E6D31E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E7E0-4214-6A4B-8D94-7B65B8B1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074B-DB7A-8040-B806-F26DBAC9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9CD6-2A6E-2449-93B2-CE455829E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607C-0EE5-2541-9BF2-E2F80D0AA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78FB-B553-E447-A56B-655A0886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9141-F6A5-B94C-9A4C-05D65CF0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D9D19-905E-BD45-891D-10A3783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807A-C76C-7744-8B8D-AF94B344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EDA17-6338-4D4A-B217-C5E33E67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E25E-F4C0-9949-98CB-A0B81A115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62755-29AA-2940-AB48-E8C7548D7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83141-5A5C-364A-9A59-8E08C2609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FB9DB-1275-E444-8ABE-C888C560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99020-91B9-784A-9673-920E7852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19A2E-6BFB-E548-B8C3-4D190D4B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D1C6-36A5-E94B-9150-CF986A30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A407D-411D-5E43-8DDF-EB32AD78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C25CB-FC5A-7342-9E4B-6A105885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0A782-3C5F-6E41-B226-85D1BBE9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F7CFA-A93D-5342-ADEF-1F3B443C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BEB77-0C5C-AD49-821D-BEC9EF51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74B63-7939-E84D-8C6E-3A336CC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2674-046A-B044-9D19-ECBB180E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6825-D643-8349-8450-054D1891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435B5-3F0B-1F4A-8CC7-F06FFA49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D66AF-7568-C945-9C06-21AD9F62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904C-2A32-FF4D-AF70-32F0CD58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7235E-942D-CA49-BA60-9BC9364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C2D0-16A6-B846-BE86-79877D64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CB56D-B56F-BB48-AEAF-D8AB1A9C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5C10D-101A-2E43-A5DC-B073CC88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2159A-4487-4D4C-9F7E-96CDEDBC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DC13-2964-394F-9E84-5EC59978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341F-B01A-EB42-B65B-DEB380E9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8D925-49A8-6C43-81B6-F631E421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1D81-9E72-624E-91C9-D050F6CB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0AA1-7836-0E4A-812E-4EF2C27BA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D4BD-2C2C-9F4E-9BF8-BF1C94B605A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2571-5BE2-1943-95DF-12B0E9434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629B-136E-E943-934D-B91EF39B1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94C4-9643-C340-ABD1-4D114987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03FEA-6C54-7C43-8C8E-5C230B716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" t="10840" r="17372"/>
          <a:stretch/>
        </p:blipFill>
        <p:spPr>
          <a:xfrm>
            <a:off x="1704126" y="3818729"/>
            <a:ext cx="4424613" cy="296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7ED56-CF33-5744-BD5B-D2E0D8045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2" t="12890" r="18191"/>
          <a:stretch/>
        </p:blipFill>
        <p:spPr>
          <a:xfrm>
            <a:off x="6011184" y="3818730"/>
            <a:ext cx="4528766" cy="2967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51FB6-DEA9-AC46-8941-E286FCDFA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2" t="11865" r="17745"/>
          <a:stretch/>
        </p:blipFill>
        <p:spPr>
          <a:xfrm>
            <a:off x="7594121" y="502392"/>
            <a:ext cx="4528766" cy="2943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80DCD3-54A9-0C4F-A61C-BDAC3F3A57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78" t="11866" r="15755"/>
          <a:stretch/>
        </p:blipFill>
        <p:spPr>
          <a:xfrm>
            <a:off x="3916433" y="481805"/>
            <a:ext cx="4359134" cy="2943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353BF9-4775-6945-ACC7-4116F47AE0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41" t="11866" r="17151"/>
          <a:stretch/>
        </p:blipFill>
        <p:spPr>
          <a:xfrm>
            <a:off x="69112" y="485775"/>
            <a:ext cx="4500402" cy="2943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286C7E-69E9-ED43-8FD5-7E50DEB94AAD}"/>
              </a:ext>
            </a:extLst>
          </p:cNvPr>
          <p:cNvSpPr txBox="1"/>
          <p:nvPr/>
        </p:nvSpPr>
        <p:spPr>
          <a:xfrm>
            <a:off x="863459" y="116442"/>
            <a:ext cx="214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Urban Simulations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D1242-F755-4445-9DB2-C6A4FE366A68}"/>
              </a:ext>
            </a:extLst>
          </p:cNvPr>
          <p:cNvSpPr txBox="1"/>
          <p:nvPr/>
        </p:nvSpPr>
        <p:spPr>
          <a:xfrm>
            <a:off x="4757320" y="126882"/>
            <a:ext cx="26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Provenance Simulations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1DE54-9B16-2844-9AC4-F7756E705EA5}"/>
              </a:ext>
            </a:extLst>
          </p:cNvPr>
          <p:cNvSpPr txBox="1"/>
          <p:nvPr/>
        </p:nvSpPr>
        <p:spPr>
          <a:xfrm>
            <a:off x="8523799" y="126882"/>
            <a:ext cx="27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/>
              <a:t>) </a:t>
            </a:r>
            <a:r>
              <a:rPr lang="en-US" dirty="0"/>
              <a:t>Microclimate Simulations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5DEE6-973E-2C47-B3A4-F208676621B4}"/>
              </a:ext>
            </a:extLst>
          </p:cNvPr>
          <p:cNvSpPr txBox="1"/>
          <p:nvPr/>
        </p:nvSpPr>
        <p:spPr>
          <a:xfrm>
            <a:off x="2158394" y="3446878"/>
            <a:ext cx="413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d) Inaccurate Weather Station Simulations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58615-39C6-1240-BBC0-EDEFD181B3D4}"/>
              </a:ext>
            </a:extLst>
          </p:cNvPr>
          <p:cNvSpPr txBox="1"/>
          <p:nvPr/>
        </p:nvSpPr>
        <p:spPr>
          <a:xfrm>
            <a:off x="6578255" y="3446878"/>
            <a:ext cx="379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e) Inaccurate Hobo Logger Simulations</a:t>
            </a:r>
          </a:p>
        </p:txBody>
      </p:sp>
    </p:spTree>
    <p:extLst>
      <p:ext uri="{BB962C8B-B14F-4D97-AF65-F5344CB8AC3E}">
        <p14:creationId xmlns:p14="http://schemas.microsoft.com/office/powerpoint/2010/main" val="172452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15888-562F-A847-9655-9FE3174EA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" t="13614" r="10484"/>
          <a:stretch/>
        </p:blipFill>
        <p:spPr>
          <a:xfrm>
            <a:off x="-40649" y="1248964"/>
            <a:ext cx="6727199" cy="3956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BD38A-F798-3E4F-BA79-F4AFADC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838919"/>
            <a:ext cx="5551886" cy="2775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78E2A-FEE8-3543-A4B1-BAEEAB4BCC57}"/>
              </a:ext>
            </a:extLst>
          </p:cNvPr>
          <p:cNvSpPr txBox="1"/>
          <p:nvPr/>
        </p:nvSpPr>
        <p:spPr>
          <a:xfrm>
            <a:off x="842962" y="879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E6525-7211-A94B-8C30-963035A54264}"/>
              </a:ext>
            </a:extLst>
          </p:cNvPr>
          <p:cNvSpPr txBox="1"/>
          <p:nvPr/>
        </p:nvSpPr>
        <p:spPr>
          <a:xfrm>
            <a:off x="6686550" y="8796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59292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4</cp:revision>
  <dcterms:created xsi:type="dcterms:W3CDTF">2021-05-06T14:37:05Z</dcterms:created>
  <dcterms:modified xsi:type="dcterms:W3CDTF">2021-05-07T12:12:45Z</dcterms:modified>
</cp:coreProperties>
</file>