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C508-32AE-0B4C-B6AD-4DF88B0BE007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7452-21B5-A749-8CA2-EB25011D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5" Type="http://schemas.openxmlformats.org/officeDocument/2006/relationships/image" Target="../media/image4.gi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ee Spott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" y="1923012"/>
            <a:ext cx="7185879" cy="2996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583484" y="60820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npn_solid_tagline_outlines_whit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293" y="299057"/>
            <a:ext cx="2237815" cy="957668"/>
          </a:xfrm>
          <a:prstGeom prst="rect">
            <a:avLst/>
          </a:prstGeom>
        </p:spPr>
      </p:pic>
      <p:pic>
        <p:nvPicPr>
          <p:cNvPr id="8" name="Picture 7" descr="ArnoldArboretum-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5463" y="299057"/>
            <a:ext cx="3252342" cy="999086"/>
          </a:xfrm>
          <a:prstGeom prst="rect">
            <a:avLst/>
          </a:prstGeom>
        </p:spPr>
      </p:pic>
      <p:pic>
        <p:nvPicPr>
          <p:cNvPr id="9" name="Picture 8" descr="natures_notesbook_tagline.eps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2525" y="321323"/>
            <a:ext cx="2356478" cy="998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932961" y="4914894"/>
            <a:ext cx="707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THE TEMPORAL ECOLOGY LAB, HARVARD UNIVERSITY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usgs_logo-white.ai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524" y="5801787"/>
            <a:ext cx="1550111" cy="5708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17003" y="5396288"/>
            <a:ext cx="4572000" cy="13157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rgbClr val="EEECE1"/>
                </a:solidFill>
                <a:latin typeface="Arial"/>
              </a:rPr>
              <a:t>Suzanne </a:t>
            </a:r>
            <a:r>
              <a:rPr lang="en-US" dirty="0" err="1" smtClean="0">
                <a:solidFill>
                  <a:srgbClr val="EEECE1"/>
                </a:solidFill>
                <a:latin typeface="Arial"/>
              </a:rPr>
              <a:t>Mrozak</a:t>
            </a:r>
            <a:r>
              <a:rPr lang="en-US" dirty="0" smtClean="0">
                <a:solidFill>
                  <a:srgbClr val="EEECE1"/>
                </a:solidFill>
                <a:latin typeface="Arial"/>
              </a:rPr>
              <a:t>, Volunteer Coordinator</a:t>
            </a:r>
          </a:p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rgbClr val="EEECE1"/>
                </a:solidFill>
                <a:latin typeface="Arial"/>
              </a:rPr>
              <a:t>Danny </a:t>
            </a:r>
            <a:r>
              <a:rPr lang="en-US" dirty="0" err="1" smtClean="0">
                <a:solidFill>
                  <a:srgbClr val="EEECE1"/>
                </a:solidFill>
                <a:latin typeface="Arial"/>
              </a:rPr>
              <a:t>Schissler</a:t>
            </a:r>
            <a:r>
              <a:rPr lang="en-US" dirty="0" smtClean="0">
                <a:solidFill>
                  <a:srgbClr val="EEECE1"/>
                </a:solidFill>
                <a:latin typeface="Arial"/>
              </a:rPr>
              <a:t>, Intern</a:t>
            </a:r>
          </a:p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rgbClr val="EEECE1"/>
                </a:solidFill>
                <a:latin typeface="Arial"/>
              </a:rPr>
              <a:t>Cat Chamberlain, Graduate Student</a:t>
            </a:r>
            <a:endParaRPr lang="en-US" dirty="0" smtClean="0">
              <a:solidFill>
                <a:srgbClr val="EEECE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7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62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26</TotalTime>
  <Words>21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Chamberlain</dc:creator>
  <cp:lastModifiedBy>Catherine Chamberlain</cp:lastModifiedBy>
  <cp:revision>3</cp:revision>
  <dcterms:created xsi:type="dcterms:W3CDTF">2016-07-11T16:14:24Z</dcterms:created>
  <dcterms:modified xsi:type="dcterms:W3CDTF">2016-07-11T16:40:32Z</dcterms:modified>
</cp:coreProperties>
</file>