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5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E012-33ED-0245-952B-29119E2F5F00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231-CAC4-D346-8FF6-0F1C813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E012-33ED-0245-952B-29119E2F5F00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231-CAC4-D346-8FF6-0F1C813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1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E012-33ED-0245-952B-29119E2F5F00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231-CAC4-D346-8FF6-0F1C813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E012-33ED-0245-952B-29119E2F5F00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231-CAC4-D346-8FF6-0F1C813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9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E012-33ED-0245-952B-29119E2F5F00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231-CAC4-D346-8FF6-0F1C813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E012-33ED-0245-952B-29119E2F5F00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231-CAC4-D346-8FF6-0F1C813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E012-33ED-0245-952B-29119E2F5F00}" type="datetimeFigureOut">
              <a:rPr lang="en-US" smtClean="0"/>
              <a:t>6/22/16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231-CAC4-D346-8FF6-0F1C813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E012-33ED-0245-952B-29119E2F5F00}" type="datetimeFigureOut">
              <a:rPr lang="en-US" smtClean="0"/>
              <a:t>6/22/16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231-CAC4-D346-8FF6-0F1C813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1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E012-33ED-0245-952B-29119E2F5F00}" type="datetimeFigureOut">
              <a:rPr lang="en-US" smtClean="0"/>
              <a:t>6/22/16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231-CAC4-D346-8FF6-0F1C813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8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E012-33ED-0245-952B-29119E2F5F00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231-CAC4-D346-8FF6-0F1C813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0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E012-33ED-0245-952B-29119E2F5F00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231-CAC4-D346-8FF6-0F1C813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E012-33ED-0245-952B-29119E2F5F00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A3231-CAC4-D346-8FF6-0F1C8138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8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eet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" r="14686" b="66612"/>
          <a:stretch/>
        </p:blipFill>
        <p:spPr>
          <a:xfrm>
            <a:off x="160974" y="983866"/>
            <a:ext cx="8852250" cy="416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5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eeSpot 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Chamberlain</dc:creator>
  <cp:lastModifiedBy>Catherine Chamberlain</cp:lastModifiedBy>
  <cp:revision>1</cp:revision>
  <dcterms:created xsi:type="dcterms:W3CDTF">2016-06-22T15:54:36Z</dcterms:created>
  <dcterms:modified xsi:type="dcterms:W3CDTF">2016-06-22T16:03:41Z</dcterms:modified>
</cp:coreProperties>
</file>