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6" r:id="rId2"/>
    <p:sldId id="407" r:id="rId3"/>
    <p:sldId id="408" r:id="rId4"/>
    <p:sldId id="368" r:id="rId5"/>
    <p:sldId id="406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00"/>
    <a:srgbClr val="A5F62E"/>
    <a:srgbClr val="76C308"/>
    <a:srgbClr val="4F81BD"/>
    <a:srgbClr val="009900"/>
    <a:srgbClr val="92D050"/>
    <a:srgbClr val="E47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0FFB1-E4DA-446B-84E5-260FA7038DF7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2D729-89AD-4E04-8A9A-0A6052A0A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3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62AB-439E-421D-92BF-AC40878CDE9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867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0775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4944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2887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444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F232-9F1C-460D-9FED-A8B5AA8C57B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2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F00-EDBD-43AD-8845-4355AAE50D0C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5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6306"/>
            <a:ext cx="8712968" cy="8164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5211" y="6381328"/>
            <a:ext cx="684132" cy="365125"/>
          </a:xfrm>
        </p:spPr>
        <p:txBody>
          <a:bodyPr/>
          <a:lstStyle/>
          <a:p>
            <a:fld id="{D1B6DBB7-B045-4643-BEDA-2AC3406F4331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4629" y="6381328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47680" y="6469454"/>
            <a:ext cx="2996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㈜</a:t>
            </a:r>
            <a:r>
              <a:rPr lang="ko-KR" altLang="en-US" sz="1200" dirty="0" err="1" smtClean="0"/>
              <a:t>헬로앱스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http://www.helloapps.co.kr</a:t>
            </a:r>
            <a:endParaRPr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8886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C8D-B0DE-475E-B4A5-625B3746FBA2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01EA-BB80-4206-AE09-0673849E388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7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07E-E5B7-4CC4-8662-14FA1EE844D6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88A5-45FC-4D49-93D1-B4C0CDC1E4AE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84E4-FE4F-4894-B851-8009B538253F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7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1831-2784-4290-B77F-DDC0312B01A0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39B9-7FF9-4D58-BA89-977874FB42FC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8467" y="-3244"/>
            <a:ext cx="9144000" cy="118874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25921"/>
            <a:ext cx="8064895" cy="1646302"/>
          </a:xfrm>
        </p:spPr>
        <p:txBody>
          <a:bodyPr/>
          <a:lstStyle/>
          <a:p>
            <a:pPr algn="ctr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기초과정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(4</a:t>
            </a:r>
            <a:r>
              <a:rPr lang="ko-KR" altLang="en-US" smtClean="0"/>
              <a:t>차시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㈜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헬로앱스</a:t>
            </a:r>
            <a:endParaRPr lang="en-US" altLang="ko-KR" sz="36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5739884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smtClean="0"/>
              <a:t>김영준 목원대학교 겸임교수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140968"/>
            <a:ext cx="4527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GUI: </a:t>
            </a:r>
            <a:r>
              <a:rPr lang="ko-KR" altLang="en-US" sz="5400" smtClean="0"/>
              <a:t>슬라이더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046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smtClean="0"/>
              <a:t>버튼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568" y="1311539"/>
            <a:ext cx="69143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 smtClean="0"/>
              <a:t>Tkinter</a:t>
            </a:r>
            <a:endParaRPr lang="en-US" altLang="ko-KR" dirty="0"/>
          </a:p>
          <a:p>
            <a:r>
              <a:rPr lang="en-US" altLang="ko-KR" dirty="0"/>
              <a:t>root = </a:t>
            </a:r>
            <a:r>
              <a:rPr lang="en-US" altLang="ko-KR" dirty="0" err="1"/>
              <a:t>Tkinter.Tk</a:t>
            </a:r>
            <a:r>
              <a:rPr lang="en-US" altLang="ko-KR" dirty="0"/>
              <a:t>()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val</a:t>
            </a:r>
            <a:r>
              <a:rPr lang="ko-KR" altLang="en-US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Tkinter.IntVar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 err="1"/>
              <a:t>v</a:t>
            </a:r>
            <a:r>
              <a:rPr lang="en-US" altLang="ko-KR" dirty="0" err="1" smtClean="0"/>
              <a:t>al.set</a:t>
            </a:r>
            <a:r>
              <a:rPr lang="en-US" altLang="ko-KR" dirty="0" smtClean="0"/>
              <a:t>(0)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slider_changed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scl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label.config</a:t>
            </a:r>
            <a:r>
              <a:rPr lang="en-US" altLang="ko-KR" dirty="0"/>
              <a:t>(text = </a:t>
            </a:r>
            <a:r>
              <a:rPr lang="en-US" altLang="ko-KR" dirty="0" smtClean="0"/>
              <a:t>‘Value = %d’ %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scl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label = </a:t>
            </a:r>
            <a:r>
              <a:rPr lang="en-US" altLang="ko-KR" dirty="0" err="1"/>
              <a:t>Tkinter.Label</a:t>
            </a:r>
            <a:r>
              <a:rPr lang="en-US" altLang="ko-KR" dirty="0"/>
              <a:t>(root, text</a:t>
            </a:r>
            <a:r>
              <a:rPr lang="en-US" altLang="ko-KR" dirty="0" smtClean="0"/>
              <a:t>=‘Value = %d’ % </a:t>
            </a:r>
            <a:r>
              <a:rPr lang="en-US" altLang="ko-KR" dirty="0" err="1" smtClean="0"/>
              <a:t>val.get</a:t>
            </a:r>
            <a:r>
              <a:rPr lang="en-US" altLang="ko-KR" dirty="0" smtClean="0"/>
              <a:t>())</a:t>
            </a:r>
            <a:endParaRPr lang="en-US" altLang="ko-KR" dirty="0"/>
          </a:p>
          <a:p>
            <a:r>
              <a:rPr lang="en-US" altLang="ko-KR" dirty="0" err="1"/>
              <a:t>label.pack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s = </a:t>
            </a:r>
            <a:r>
              <a:rPr lang="en-US" altLang="ko-KR" dirty="0" err="1" smtClean="0"/>
              <a:t>Tkinter.Scale</a:t>
            </a:r>
            <a:r>
              <a:rPr lang="en-US" altLang="ko-KR" dirty="0" smtClean="0"/>
              <a:t>(root, label=‘Scale’, orient=‘h’, from=0, to=100,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 err="1" smtClean="0"/>
              <a:t>showvalue</a:t>
            </a:r>
            <a:r>
              <a:rPr lang="en-US" altLang="ko-KR" dirty="0" smtClean="0"/>
              <a:t>=False, variable=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, command=</a:t>
            </a:r>
            <a:r>
              <a:rPr lang="en-US" altLang="ko-KR" dirty="0" err="1"/>
              <a:t>slider_changed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s.pack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649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140968"/>
            <a:ext cx="4652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GUI: Text </a:t>
            </a:r>
            <a:r>
              <a:rPr lang="ko-KR" altLang="en-US" sz="5400" smtClean="0"/>
              <a:t>상자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38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smtClean="0"/>
              <a:t>버튼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568" y="1311539"/>
            <a:ext cx="47677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 smtClean="0"/>
              <a:t>Tkinter</a:t>
            </a:r>
            <a:endParaRPr lang="en-US" altLang="ko-KR" dirty="0"/>
          </a:p>
          <a:p>
            <a:r>
              <a:rPr lang="en-US" altLang="ko-KR" dirty="0"/>
              <a:t>root = </a:t>
            </a:r>
            <a:r>
              <a:rPr lang="en-US" altLang="ko-KR" dirty="0" err="1"/>
              <a:t>Tkinter.Tk</a:t>
            </a:r>
            <a:r>
              <a:rPr lang="en-US" altLang="ko-KR" dirty="0"/>
              <a:t>()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text_typed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ev</a:t>
            </a:r>
            <a:r>
              <a:rPr lang="en-US" altLang="ko-KR" dirty="0" smtClean="0"/>
              <a:t>):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label.config</a:t>
            </a:r>
            <a:r>
              <a:rPr lang="en-US" altLang="ko-KR" dirty="0"/>
              <a:t>(text = </a:t>
            </a:r>
            <a:r>
              <a:rPr lang="en-US" altLang="ko-KR" dirty="0" err="1" smtClean="0"/>
              <a:t>e.get</a:t>
            </a:r>
            <a:r>
              <a:rPr lang="en-US" altLang="ko-KR" dirty="0" smtClean="0"/>
              <a:t>())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label = </a:t>
            </a:r>
            <a:r>
              <a:rPr lang="en-US" altLang="ko-KR" dirty="0" err="1"/>
              <a:t>Tkinter.Label</a:t>
            </a:r>
            <a:r>
              <a:rPr lang="en-US" altLang="ko-KR" dirty="0"/>
              <a:t>(root, text</a:t>
            </a:r>
            <a:r>
              <a:rPr lang="en-US" altLang="ko-KR" dirty="0" smtClean="0"/>
              <a:t>=‘Type Text’)</a:t>
            </a:r>
            <a:endParaRPr lang="en-US" altLang="ko-KR" dirty="0"/>
          </a:p>
          <a:p>
            <a:r>
              <a:rPr lang="en-US" altLang="ko-KR" dirty="0" err="1"/>
              <a:t>label.pack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e = </a:t>
            </a:r>
            <a:r>
              <a:rPr lang="en-US" altLang="ko-KR" dirty="0" err="1" smtClean="0"/>
              <a:t>Tkinter.Entry</a:t>
            </a:r>
            <a:r>
              <a:rPr lang="en-US" altLang="ko-KR" dirty="0" smtClean="0"/>
              <a:t>(root)</a:t>
            </a:r>
          </a:p>
          <a:p>
            <a:r>
              <a:rPr lang="en-US" altLang="ko-KR" dirty="0" err="1" smtClean="0"/>
              <a:t>e.pack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e.bind</a:t>
            </a:r>
            <a:r>
              <a:rPr lang="en-US" altLang="ko-KR" dirty="0" smtClean="0"/>
              <a:t>(‘&lt;Return&gt;’, </a:t>
            </a:r>
            <a:r>
              <a:rPr lang="en-US" altLang="ko-KR" dirty="0" err="1" smtClean="0"/>
              <a:t>text_typed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776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3140968"/>
            <a:ext cx="3834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GUI: </a:t>
            </a:r>
            <a:r>
              <a:rPr lang="ko-KR" altLang="en-US" sz="5400" smtClean="0"/>
              <a:t>윈도우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855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smtClean="0"/>
              <a:t>윈도우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1939073"/>
            <a:ext cx="20957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mport </a:t>
            </a:r>
            <a:r>
              <a:rPr lang="en-US" altLang="ko-KR" dirty="0" err="1" smtClean="0"/>
              <a:t>Tkinter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root = </a:t>
            </a:r>
            <a:r>
              <a:rPr lang="en-US" altLang="ko-KR" dirty="0" err="1" smtClean="0"/>
              <a:t>Tkinter.Tk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root.mainloop</a:t>
            </a:r>
            <a:r>
              <a:rPr lang="en-US" altLang="ko-KR" dirty="0" smtClean="0"/>
              <a:t>()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222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3140968"/>
            <a:ext cx="3834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GUI: </a:t>
            </a:r>
            <a:r>
              <a:rPr lang="ko-KR" altLang="en-US" sz="5400" smtClean="0"/>
              <a:t>레이블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939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smtClean="0"/>
              <a:t>레이블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1939073"/>
            <a:ext cx="50363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Tkinter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root = </a:t>
            </a:r>
            <a:r>
              <a:rPr lang="en-US" altLang="ko-KR" dirty="0" err="1"/>
              <a:t>Tkinter.Tk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label = </a:t>
            </a:r>
            <a:r>
              <a:rPr lang="en-US" altLang="ko-KR" dirty="0" err="1" smtClean="0">
                <a:solidFill>
                  <a:srgbClr val="C00000"/>
                </a:solidFill>
              </a:rPr>
              <a:t>Tkinter.Label</a:t>
            </a:r>
            <a:r>
              <a:rPr lang="en-US" altLang="ko-KR" dirty="0" smtClean="0">
                <a:solidFill>
                  <a:srgbClr val="C00000"/>
                </a:solidFill>
              </a:rPr>
              <a:t>(root, text=‘Hello World’)</a:t>
            </a: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label.pack</a:t>
            </a:r>
            <a:r>
              <a:rPr lang="en-US" altLang="ko-KR" dirty="0" smtClean="0">
                <a:solidFill>
                  <a:srgbClr val="C00000"/>
                </a:solidFill>
              </a:rPr>
              <a:t>()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858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3140968"/>
            <a:ext cx="314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GUI: </a:t>
            </a:r>
            <a:r>
              <a:rPr lang="ko-KR" altLang="en-US" sz="5400" smtClean="0"/>
              <a:t>버튼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39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smtClean="0"/>
              <a:t>버튼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1939073"/>
            <a:ext cx="74802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Tkinter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root = </a:t>
            </a:r>
            <a:r>
              <a:rPr lang="en-US" altLang="ko-KR" dirty="0" err="1"/>
              <a:t>Tkinter.Tk</a:t>
            </a:r>
            <a:r>
              <a:rPr lang="en-US" altLang="ko-KR" dirty="0"/>
              <a:t>()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def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btn_pressed</a:t>
            </a:r>
            <a:r>
              <a:rPr lang="en-US" altLang="ko-KR" dirty="0" smtClean="0">
                <a:solidFill>
                  <a:srgbClr val="C00000"/>
                </a:solidFill>
              </a:rPr>
              <a:t>():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	</a:t>
            </a:r>
            <a:r>
              <a:rPr lang="en-US" altLang="ko-KR" dirty="0" smtClean="0">
                <a:solidFill>
                  <a:srgbClr val="C00000"/>
                </a:solidFill>
              </a:rPr>
              <a:t>print (‘Pressed’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button = </a:t>
            </a:r>
            <a:r>
              <a:rPr lang="en-US" altLang="ko-KR" dirty="0" err="1" smtClean="0">
                <a:solidFill>
                  <a:srgbClr val="C00000"/>
                </a:solidFill>
              </a:rPr>
              <a:t>Tkinter.Button</a:t>
            </a:r>
            <a:r>
              <a:rPr lang="en-US" altLang="ko-KR" dirty="0" smtClean="0">
                <a:solidFill>
                  <a:srgbClr val="C00000"/>
                </a:solidFill>
              </a:rPr>
              <a:t>(root, text=‘Click Me’, command=</a:t>
            </a:r>
            <a:r>
              <a:rPr lang="en-US" altLang="ko-KR" dirty="0" err="1" smtClean="0">
                <a:solidFill>
                  <a:srgbClr val="C00000"/>
                </a:solidFill>
              </a:rPr>
              <a:t>btn_pressed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button.pack</a:t>
            </a:r>
            <a:r>
              <a:rPr lang="en-US" altLang="ko-KR" dirty="0" smtClean="0">
                <a:solidFill>
                  <a:srgbClr val="C00000"/>
                </a:solidFill>
              </a:rPr>
              <a:t>()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305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140968"/>
            <a:ext cx="6120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GUI: </a:t>
            </a:r>
            <a:r>
              <a:rPr lang="ko-KR" altLang="en-US" sz="5400" smtClean="0"/>
              <a:t>버튼과</a:t>
            </a:r>
            <a:r>
              <a:rPr lang="en-US" altLang="ko-KR" sz="5400" dirty="0" smtClean="0"/>
              <a:t> </a:t>
            </a:r>
            <a:r>
              <a:rPr lang="ko-KR" altLang="en-US" sz="5400" smtClean="0"/>
              <a:t>레이블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080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smtClean="0"/>
              <a:t>버튼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1939073"/>
            <a:ext cx="74802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Tkinter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root = </a:t>
            </a:r>
            <a:r>
              <a:rPr lang="en-US" altLang="ko-KR" dirty="0" err="1"/>
              <a:t>Tkinter.Tk</a:t>
            </a:r>
            <a:r>
              <a:rPr lang="en-US" altLang="ko-KR" dirty="0"/>
              <a:t>()</a:t>
            </a:r>
          </a:p>
          <a:p>
            <a:endParaRPr lang="en-US" altLang="ko-KR" dirty="0" smtClean="0"/>
          </a:p>
          <a:p>
            <a:r>
              <a:rPr lang="en-US" altLang="ko-KR" dirty="0" err="1">
                <a:solidFill>
                  <a:srgbClr val="C00000"/>
                </a:solidFill>
              </a:rPr>
              <a:t>def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btn_pressed</a:t>
            </a:r>
            <a:r>
              <a:rPr lang="en-US" altLang="ko-KR" dirty="0">
                <a:solidFill>
                  <a:srgbClr val="C00000"/>
                </a:solidFill>
              </a:rPr>
              <a:t>():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	</a:t>
            </a:r>
            <a:r>
              <a:rPr lang="en-US" altLang="ko-KR" dirty="0" err="1">
                <a:solidFill>
                  <a:srgbClr val="C00000"/>
                </a:solidFill>
              </a:rPr>
              <a:t>label.config</a:t>
            </a:r>
            <a:r>
              <a:rPr lang="en-US" altLang="ko-KR" dirty="0">
                <a:solidFill>
                  <a:srgbClr val="C00000"/>
                </a:solidFill>
              </a:rPr>
              <a:t>(text = ‘Pressed’)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>
                <a:solidFill>
                  <a:srgbClr val="C00000"/>
                </a:solidFill>
              </a:rPr>
              <a:t>label = </a:t>
            </a:r>
            <a:r>
              <a:rPr lang="en-US" altLang="ko-KR" dirty="0" err="1">
                <a:solidFill>
                  <a:srgbClr val="C00000"/>
                </a:solidFill>
              </a:rPr>
              <a:t>Tkinter.Label</a:t>
            </a:r>
            <a:r>
              <a:rPr lang="en-US" altLang="ko-KR" dirty="0">
                <a:solidFill>
                  <a:srgbClr val="C00000"/>
                </a:solidFill>
              </a:rPr>
              <a:t>(root, text</a:t>
            </a:r>
            <a:r>
              <a:rPr lang="en-US" altLang="ko-KR" dirty="0" smtClean="0">
                <a:solidFill>
                  <a:srgbClr val="C00000"/>
                </a:solidFill>
              </a:rPr>
              <a:t>=‘Hi’)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err="1">
                <a:solidFill>
                  <a:srgbClr val="C00000"/>
                </a:solidFill>
              </a:rPr>
              <a:t>label.pack</a:t>
            </a:r>
            <a:r>
              <a:rPr lang="en-US" altLang="ko-KR" dirty="0" smtClean="0">
                <a:solidFill>
                  <a:srgbClr val="C00000"/>
                </a:solidFill>
              </a:rPr>
              <a:t>()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button = </a:t>
            </a:r>
            <a:r>
              <a:rPr lang="en-US" altLang="ko-KR" dirty="0" err="1" smtClean="0">
                <a:solidFill>
                  <a:srgbClr val="C00000"/>
                </a:solidFill>
              </a:rPr>
              <a:t>Tkinter.Button</a:t>
            </a:r>
            <a:r>
              <a:rPr lang="en-US" altLang="ko-KR" dirty="0" smtClean="0">
                <a:solidFill>
                  <a:srgbClr val="C00000"/>
                </a:solidFill>
              </a:rPr>
              <a:t>(root, text=‘Click Me’, command=</a:t>
            </a:r>
            <a:r>
              <a:rPr lang="en-US" altLang="ko-KR" dirty="0" err="1" smtClean="0">
                <a:solidFill>
                  <a:srgbClr val="C00000"/>
                </a:solidFill>
              </a:rPr>
              <a:t>btn_pressed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button.pack</a:t>
            </a:r>
            <a:r>
              <a:rPr lang="en-US" altLang="ko-KR" dirty="0" smtClean="0">
                <a:solidFill>
                  <a:srgbClr val="C00000"/>
                </a:solidFill>
              </a:rPr>
              <a:t>()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529777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123</Words>
  <Application>Microsoft Office PowerPoint</Application>
  <PresentationFormat>화면 슬라이드 쇼(4:3)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라즈베리파이 기초과정 (4차시)</vt:lpstr>
      <vt:lpstr>PowerPoint 프레젠테이션</vt:lpstr>
      <vt:lpstr>GUI 윈도우</vt:lpstr>
      <vt:lpstr>PowerPoint 프레젠테이션</vt:lpstr>
      <vt:lpstr>GUI 레이블</vt:lpstr>
      <vt:lpstr>PowerPoint 프레젠테이션</vt:lpstr>
      <vt:lpstr>GUI 버튼</vt:lpstr>
      <vt:lpstr>PowerPoint 프레젠테이션</vt:lpstr>
      <vt:lpstr>GUI 버튼</vt:lpstr>
      <vt:lpstr>PowerPoint 프레젠테이션</vt:lpstr>
      <vt:lpstr>GUI 버튼</vt:lpstr>
      <vt:lpstr>PowerPoint 프레젠테이션</vt:lpstr>
      <vt:lpstr>GUI 버튼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HYUNWOO</dc:creator>
  <cp:lastModifiedBy>Young Joon Kim</cp:lastModifiedBy>
  <cp:revision>1272</cp:revision>
  <dcterms:created xsi:type="dcterms:W3CDTF">2015-05-01T02:42:52Z</dcterms:created>
  <dcterms:modified xsi:type="dcterms:W3CDTF">2017-02-15T10:04:50Z</dcterms:modified>
</cp:coreProperties>
</file>