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1" d="100"/>
          <a:sy n="81" d="100"/>
        </p:scale>
        <p:origin x="-80" y="-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25/3/17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25/3/17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25/3/17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25/3/17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25/3/17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25/3/17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25/3/17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25/3/17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25/3/17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25/3/17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25/3/17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25/3/17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Mini Amazon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Simplified schema of amazon order!</a:t>
            </a:r>
          </a:p>
        </p:txBody>
      </p:sp>
    </p:spTree>
    <p:extLst>
      <p:ext uri="{BB962C8B-B14F-4D97-AF65-F5344CB8AC3E}">
        <p14:creationId xmlns:p14="http://schemas.microsoft.com/office/powerpoint/2010/main" val="3763531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mini amazon?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Have you heard of Amazon.com? Yes? </a:t>
            </a:r>
          </a:p>
          <a:p>
            <a:r>
              <a:rPr lang="en-US" dirty="0"/>
              <a:t>Mini Amazon is a e-commerce website, where suppliers sell there products to customers using Mini Amazon as platform. In short, it is minified version of Amazon.com</a:t>
            </a:r>
          </a:p>
          <a:p>
            <a:r>
              <a:rPr lang="en-US" dirty="0"/>
              <a:t>Mini Amazon show how does Amazon handles order (the core of Amazon business model) and related tables in </a:t>
            </a:r>
            <a:r>
              <a:rPr lang="en-US" dirty="0" smtClean="0"/>
              <a:t>database. </a:t>
            </a:r>
            <a:r>
              <a:rPr lang="en-US" dirty="0"/>
              <a:t>It includes suppliers, customers, employees, order &amp; few more tables to complete an order in Amazon.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357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 Relationship </a:t>
            </a:r>
            <a:r>
              <a:rPr lang="en-US" dirty="0"/>
              <a:t>Diagram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285750" indent="-285750"/>
            <a:r>
              <a:rPr lang="en-US" dirty="0"/>
              <a:t>Categories – In which Category a product lies</a:t>
            </a:r>
          </a:p>
          <a:p>
            <a:pPr marL="285750" indent="-285750"/>
            <a:r>
              <a:rPr lang="en-US" dirty="0"/>
              <a:t>Suppliers – Actual Sellers</a:t>
            </a:r>
          </a:p>
          <a:p>
            <a:pPr marL="285750" indent="-285750"/>
            <a:r>
              <a:rPr lang="en-US" dirty="0"/>
              <a:t>Shippers – For Transporting order</a:t>
            </a:r>
          </a:p>
          <a:p>
            <a:pPr marL="285750" indent="-285750"/>
            <a:r>
              <a:rPr lang="en-US" dirty="0"/>
              <a:t>Product – Actual product for which Mini Amazon will earn profit</a:t>
            </a:r>
          </a:p>
          <a:p>
            <a:pPr marL="285750" indent="-285750"/>
            <a:r>
              <a:rPr lang="en-US" dirty="0"/>
              <a:t>Employees – Mini Amazon employees for support</a:t>
            </a:r>
          </a:p>
          <a:p>
            <a:pPr marL="285750" indent="-285750"/>
            <a:r>
              <a:rPr lang="en-US" dirty="0"/>
              <a:t>Customers – Our Clients</a:t>
            </a:r>
          </a:p>
          <a:p>
            <a:pPr marL="285750" indent="-285750"/>
            <a:r>
              <a:rPr lang="en-US" dirty="0"/>
              <a:t>Order – Unification of customer, seller &amp; supplier</a:t>
            </a:r>
          </a:p>
          <a:p>
            <a:pPr marL="285750" indent="-285750"/>
            <a:r>
              <a:rPr lang="en-US" dirty="0"/>
              <a:t>Order details – Detailed view of order.</a:t>
            </a:r>
          </a:p>
          <a:p>
            <a:endParaRPr lang="en-US" dirty="0"/>
          </a:p>
          <a:p>
            <a:pPr marL="285750" indent="-285750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960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86109" y="304166"/>
            <a:ext cx="1836605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Categories</a:t>
            </a:r>
          </a:p>
          <a:p>
            <a:r>
              <a:rPr lang="en-US" dirty="0" err="1" smtClean="0"/>
              <a:t>CategoryID</a:t>
            </a:r>
            <a:r>
              <a:rPr lang="en-US" dirty="0" smtClean="0"/>
              <a:t> (PK)</a:t>
            </a:r>
          </a:p>
          <a:p>
            <a:r>
              <a:rPr lang="en-US" dirty="0" err="1" smtClean="0"/>
              <a:t>CategoryName</a:t>
            </a:r>
            <a:endParaRPr lang="en-US" dirty="0" smtClean="0"/>
          </a:p>
          <a:p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781281" y="914654"/>
            <a:ext cx="1890346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Products</a:t>
            </a:r>
          </a:p>
          <a:p>
            <a:r>
              <a:rPr lang="en-US" dirty="0" err="1" smtClean="0"/>
              <a:t>ProductID</a:t>
            </a:r>
            <a:r>
              <a:rPr lang="en-US" dirty="0" smtClean="0"/>
              <a:t> (PK)</a:t>
            </a:r>
          </a:p>
          <a:p>
            <a:r>
              <a:rPr lang="en-US" dirty="0" err="1" smtClean="0"/>
              <a:t>ProductName</a:t>
            </a:r>
            <a:endParaRPr lang="en-US" dirty="0" smtClean="0"/>
          </a:p>
          <a:p>
            <a:r>
              <a:rPr lang="en-US" dirty="0" err="1"/>
              <a:t>SupplierID</a:t>
            </a:r>
            <a:r>
              <a:rPr lang="en-US" dirty="0"/>
              <a:t> (FK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dirty="0" err="1" smtClean="0"/>
              <a:t>CategoryID</a:t>
            </a:r>
            <a:r>
              <a:rPr lang="en-US" dirty="0" smtClean="0"/>
              <a:t> </a:t>
            </a:r>
            <a:r>
              <a:rPr lang="en-US" dirty="0" smtClean="0"/>
              <a:t>(FK)</a:t>
            </a:r>
          </a:p>
          <a:p>
            <a:r>
              <a:rPr lang="en-US" dirty="0" err="1" smtClean="0"/>
              <a:t>UnitPrice</a:t>
            </a:r>
            <a:endParaRPr lang="en-US" dirty="0" smtClean="0"/>
          </a:p>
          <a:p>
            <a:r>
              <a:rPr lang="en-US" dirty="0" err="1" smtClean="0"/>
              <a:t>OrderQty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61949" y="2813282"/>
            <a:ext cx="1890346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Suppliers</a:t>
            </a:r>
          </a:p>
          <a:p>
            <a:r>
              <a:rPr lang="en-US" dirty="0" err="1" smtClean="0"/>
              <a:t>SupplierID</a:t>
            </a:r>
            <a:r>
              <a:rPr lang="en-US" dirty="0" smtClean="0"/>
              <a:t> (PK)</a:t>
            </a:r>
          </a:p>
          <a:p>
            <a:r>
              <a:rPr lang="en-US" dirty="0" err="1" smtClean="0"/>
              <a:t>SupplierName</a:t>
            </a:r>
            <a:endParaRPr lang="en-US" dirty="0" smtClean="0"/>
          </a:p>
          <a:p>
            <a:r>
              <a:rPr lang="en-US" dirty="0" smtClean="0"/>
              <a:t>Address</a:t>
            </a:r>
          </a:p>
          <a:p>
            <a:r>
              <a:rPr lang="en-US" dirty="0" smtClean="0"/>
              <a:t>City</a:t>
            </a:r>
          </a:p>
          <a:p>
            <a:r>
              <a:rPr lang="en-US" dirty="0" smtClean="0"/>
              <a:t>Region</a:t>
            </a:r>
          </a:p>
          <a:p>
            <a:r>
              <a:rPr lang="en-US" dirty="0" smtClean="0"/>
              <a:t>Zip</a:t>
            </a:r>
            <a:endParaRPr lang="en-US" dirty="0" smtClean="0"/>
          </a:p>
          <a:p>
            <a:r>
              <a:rPr lang="en-US" dirty="0" smtClean="0"/>
              <a:t>Country</a:t>
            </a:r>
          </a:p>
          <a:p>
            <a:r>
              <a:rPr lang="en-US" dirty="0" smtClean="0"/>
              <a:t>Phone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775539" y="3991566"/>
            <a:ext cx="1890346" cy="17543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Order Details</a:t>
            </a:r>
          </a:p>
          <a:p>
            <a:r>
              <a:rPr lang="en-US" dirty="0" err="1" smtClean="0"/>
              <a:t>OrderID</a:t>
            </a:r>
            <a:r>
              <a:rPr lang="en-US" dirty="0" smtClean="0"/>
              <a:t> </a:t>
            </a:r>
            <a:r>
              <a:rPr lang="en-US" dirty="0" smtClean="0"/>
              <a:t>(PK)</a:t>
            </a:r>
          </a:p>
          <a:p>
            <a:r>
              <a:rPr lang="en-US" dirty="0" err="1"/>
              <a:t>ProductID</a:t>
            </a:r>
            <a:r>
              <a:rPr lang="en-US" dirty="0"/>
              <a:t> (FK)</a:t>
            </a:r>
          </a:p>
          <a:p>
            <a:r>
              <a:rPr lang="en-US" dirty="0" err="1" smtClean="0"/>
              <a:t>ProductName</a:t>
            </a:r>
            <a:endParaRPr lang="en-US" dirty="0" smtClean="0"/>
          </a:p>
          <a:p>
            <a:r>
              <a:rPr lang="en-US" dirty="0" err="1" smtClean="0"/>
              <a:t>UnitPrice</a:t>
            </a:r>
            <a:endParaRPr lang="en-US" dirty="0" smtClean="0"/>
          </a:p>
          <a:p>
            <a:r>
              <a:rPr lang="en-US" dirty="0" err="1" smtClean="0"/>
              <a:t>OrderQty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780348" y="3231995"/>
            <a:ext cx="1890346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Customers</a:t>
            </a:r>
          </a:p>
          <a:p>
            <a:r>
              <a:rPr lang="en-US" dirty="0" err="1" smtClean="0"/>
              <a:t>CustomerID</a:t>
            </a:r>
            <a:r>
              <a:rPr lang="en-US" dirty="0" smtClean="0"/>
              <a:t> (PK)</a:t>
            </a:r>
          </a:p>
          <a:p>
            <a:r>
              <a:rPr lang="en-US" dirty="0" err="1" smtClean="0"/>
              <a:t>CustomerName</a:t>
            </a:r>
            <a:endParaRPr lang="en-US" dirty="0" smtClean="0"/>
          </a:p>
          <a:p>
            <a:r>
              <a:rPr lang="en-US" dirty="0" smtClean="0"/>
              <a:t>Address</a:t>
            </a:r>
          </a:p>
          <a:p>
            <a:r>
              <a:rPr lang="en-US" dirty="0" smtClean="0"/>
              <a:t>City</a:t>
            </a:r>
          </a:p>
          <a:p>
            <a:r>
              <a:rPr lang="en-US" dirty="0" smtClean="0"/>
              <a:t>Region</a:t>
            </a:r>
          </a:p>
          <a:p>
            <a:r>
              <a:rPr lang="en-US" dirty="0" smtClean="0"/>
              <a:t>Zip</a:t>
            </a:r>
            <a:endParaRPr lang="en-US" dirty="0" smtClean="0"/>
          </a:p>
          <a:p>
            <a:r>
              <a:rPr lang="en-US" dirty="0" smtClean="0"/>
              <a:t>Country</a:t>
            </a:r>
          </a:p>
          <a:p>
            <a:r>
              <a:rPr lang="en-US" dirty="0" smtClean="0"/>
              <a:t>Phone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058082" y="315821"/>
            <a:ext cx="1890346" cy="45243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Employees</a:t>
            </a:r>
          </a:p>
          <a:p>
            <a:r>
              <a:rPr lang="en-US" dirty="0" err="1" smtClean="0"/>
              <a:t>EmployeeID</a:t>
            </a:r>
            <a:r>
              <a:rPr lang="en-US" dirty="0" smtClean="0"/>
              <a:t> (PK)</a:t>
            </a:r>
          </a:p>
          <a:p>
            <a:r>
              <a:rPr lang="en-US" dirty="0" err="1"/>
              <a:t>FirstName</a:t>
            </a:r>
            <a:endParaRPr lang="en-US" dirty="0"/>
          </a:p>
          <a:p>
            <a:r>
              <a:rPr lang="en-US" dirty="0" err="1" smtClean="0"/>
              <a:t>LastName</a:t>
            </a:r>
            <a:endParaRPr lang="en-US" dirty="0" smtClean="0"/>
          </a:p>
          <a:p>
            <a:r>
              <a:rPr lang="en-US" dirty="0" smtClean="0"/>
              <a:t>Title</a:t>
            </a:r>
            <a:endParaRPr lang="en-US" dirty="0" smtClean="0"/>
          </a:p>
          <a:p>
            <a:r>
              <a:rPr lang="en-US" dirty="0" err="1" smtClean="0"/>
              <a:t>BirthDate</a:t>
            </a:r>
            <a:endParaRPr lang="en-US" dirty="0" smtClean="0"/>
          </a:p>
          <a:p>
            <a:r>
              <a:rPr lang="en-US" dirty="0" err="1" smtClean="0"/>
              <a:t>HireDate</a:t>
            </a:r>
            <a:endParaRPr lang="en-US" dirty="0" smtClean="0"/>
          </a:p>
          <a:p>
            <a:r>
              <a:rPr lang="en-US" dirty="0" err="1" smtClean="0"/>
              <a:t>LoginID</a:t>
            </a:r>
            <a:endParaRPr lang="en-US" dirty="0" smtClean="0"/>
          </a:p>
          <a:p>
            <a:r>
              <a:rPr lang="en-US" dirty="0" smtClean="0"/>
              <a:t>Email</a:t>
            </a:r>
            <a:endParaRPr lang="en-US" dirty="0" smtClean="0"/>
          </a:p>
          <a:p>
            <a:r>
              <a:rPr lang="en-US" dirty="0" smtClean="0"/>
              <a:t>Gender</a:t>
            </a:r>
          </a:p>
          <a:p>
            <a:r>
              <a:rPr lang="en-US" dirty="0" smtClean="0"/>
              <a:t>Address</a:t>
            </a:r>
          </a:p>
          <a:p>
            <a:r>
              <a:rPr lang="en-US" dirty="0" smtClean="0"/>
              <a:t>City</a:t>
            </a:r>
          </a:p>
          <a:p>
            <a:r>
              <a:rPr lang="en-US" dirty="0" smtClean="0"/>
              <a:t>Region</a:t>
            </a:r>
          </a:p>
          <a:p>
            <a:r>
              <a:rPr lang="en-US" dirty="0" smtClean="0"/>
              <a:t>Zip</a:t>
            </a:r>
          </a:p>
          <a:p>
            <a:r>
              <a:rPr lang="en-US" dirty="0" smtClean="0"/>
              <a:t>Country</a:t>
            </a:r>
          </a:p>
          <a:p>
            <a:r>
              <a:rPr lang="en-US" dirty="0" smtClean="0"/>
              <a:t>Phone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348197" y="1139507"/>
            <a:ext cx="1890346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Orders</a:t>
            </a:r>
          </a:p>
          <a:p>
            <a:r>
              <a:rPr lang="en-US" dirty="0" err="1" smtClean="0"/>
              <a:t>OrderID</a:t>
            </a:r>
            <a:r>
              <a:rPr lang="en-US" dirty="0" smtClean="0"/>
              <a:t> (PK)</a:t>
            </a:r>
          </a:p>
          <a:p>
            <a:r>
              <a:rPr lang="en-US" dirty="0" err="1" smtClean="0"/>
              <a:t>CustomerID</a:t>
            </a:r>
            <a:r>
              <a:rPr lang="en-US" dirty="0" smtClean="0"/>
              <a:t> (FK)</a:t>
            </a:r>
            <a:endParaRPr lang="en-US" dirty="0"/>
          </a:p>
          <a:p>
            <a:r>
              <a:rPr lang="en-US" dirty="0" err="1" smtClean="0"/>
              <a:t>EmployeeID</a:t>
            </a:r>
            <a:r>
              <a:rPr lang="en-US" dirty="0" smtClean="0"/>
              <a:t> (FK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dirty="0" err="1" smtClean="0"/>
              <a:t>OrderDate</a:t>
            </a:r>
            <a:endParaRPr lang="en-US" dirty="0" smtClean="0"/>
          </a:p>
          <a:p>
            <a:r>
              <a:rPr lang="en-US" dirty="0" err="1" smtClean="0"/>
              <a:t>ShippedDate</a:t>
            </a:r>
            <a:endParaRPr lang="en-US" dirty="0" smtClean="0"/>
          </a:p>
          <a:p>
            <a:r>
              <a:rPr lang="en-US" dirty="0" err="1" smtClean="0"/>
              <a:t>ShipperID</a:t>
            </a:r>
            <a:r>
              <a:rPr lang="en-US" dirty="0" smtClean="0"/>
              <a:t> (FK)</a:t>
            </a:r>
            <a:endParaRPr lang="en-US" dirty="0" smtClean="0"/>
          </a:p>
          <a:p>
            <a:r>
              <a:rPr lang="en-US" dirty="0" smtClean="0"/>
              <a:t>Address</a:t>
            </a:r>
          </a:p>
          <a:p>
            <a:r>
              <a:rPr lang="en-US" dirty="0" smtClean="0"/>
              <a:t>City</a:t>
            </a:r>
          </a:p>
          <a:p>
            <a:r>
              <a:rPr lang="en-US" dirty="0" smtClean="0"/>
              <a:t>Region</a:t>
            </a:r>
          </a:p>
          <a:p>
            <a:r>
              <a:rPr lang="en-US" dirty="0" smtClean="0"/>
              <a:t>Zip</a:t>
            </a:r>
          </a:p>
          <a:p>
            <a:r>
              <a:rPr lang="en-US" dirty="0" smtClean="0"/>
              <a:t>Country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786367" y="311424"/>
            <a:ext cx="1890346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Shippers</a:t>
            </a:r>
          </a:p>
          <a:p>
            <a:r>
              <a:rPr lang="en-US" dirty="0" err="1" smtClean="0"/>
              <a:t>ShipperID</a:t>
            </a:r>
            <a:r>
              <a:rPr lang="en-US" dirty="0" smtClean="0"/>
              <a:t> (PK)</a:t>
            </a:r>
          </a:p>
          <a:p>
            <a:r>
              <a:rPr lang="en-US" dirty="0" err="1" smtClean="0"/>
              <a:t>ShipperName</a:t>
            </a:r>
            <a:endParaRPr lang="en-US" dirty="0" smtClean="0"/>
          </a:p>
          <a:p>
            <a:r>
              <a:rPr lang="en-US" dirty="0" smtClean="0"/>
              <a:t>Phone</a:t>
            </a:r>
            <a:endParaRPr lang="en-US" dirty="0"/>
          </a:p>
        </p:txBody>
      </p:sp>
      <p:cxnSp>
        <p:nvCxnSpPr>
          <p:cNvPr id="16" name="Elbow Connector 15"/>
          <p:cNvCxnSpPr>
            <a:endCxn id="8" idx="0"/>
          </p:cNvCxnSpPr>
          <p:nvPr/>
        </p:nvCxnSpPr>
        <p:spPr>
          <a:xfrm>
            <a:off x="2122714" y="453571"/>
            <a:ext cx="1603740" cy="461083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9" idx="0"/>
            <a:endCxn id="8" idx="1"/>
          </p:cNvCxnSpPr>
          <p:nvPr/>
        </p:nvCxnSpPr>
        <p:spPr>
          <a:xfrm rot="5400000" flipH="1" flipV="1">
            <a:off x="1552719" y="1584721"/>
            <a:ext cx="882965" cy="1574159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8" idx="2"/>
            <a:endCxn id="10" idx="0"/>
          </p:cNvCxnSpPr>
          <p:nvPr/>
        </p:nvCxnSpPr>
        <p:spPr>
          <a:xfrm flipH="1">
            <a:off x="3720712" y="2945979"/>
            <a:ext cx="5742" cy="104558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/>
          <p:nvPr/>
        </p:nvCxnSpPr>
        <p:spPr>
          <a:xfrm flipV="1">
            <a:off x="4684028" y="4553858"/>
            <a:ext cx="722544" cy="1022444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13" idx="0"/>
          </p:cNvCxnSpPr>
          <p:nvPr/>
        </p:nvCxnSpPr>
        <p:spPr>
          <a:xfrm rot="5400000" flipH="1" flipV="1">
            <a:off x="6795148" y="133227"/>
            <a:ext cx="504503" cy="1508059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13" idx="2"/>
          </p:cNvCxnSpPr>
          <p:nvPr/>
        </p:nvCxnSpPr>
        <p:spPr>
          <a:xfrm rot="16200000" flipH="1">
            <a:off x="6694599" y="4154597"/>
            <a:ext cx="669315" cy="1471773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239000" y="2664291"/>
            <a:ext cx="2830286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104572" y="362857"/>
            <a:ext cx="362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719285" y="562428"/>
            <a:ext cx="362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endParaRPr lang="en-US" dirty="0" smtClean="0"/>
          </a:p>
        </p:txBody>
      </p:sp>
      <p:sp>
        <p:nvSpPr>
          <p:cNvPr id="36" name="TextBox 35"/>
          <p:cNvSpPr txBox="1"/>
          <p:nvPr/>
        </p:nvSpPr>
        <p:spPr>
          <a:xfrm>
            <a:off x="834570" y="2431141"/>
            <a:ext cx="362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431142" y="1523998"/>
            <a:ext cx="362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429000" y="288471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436258" y="363582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116286" y="446314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615543" y="517797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7529286" y="482600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302827" y="4488542"/>
            <a:ext cx="362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endParaRPr lang="en-US" dirty="0" smtClean="0"/>
          </a:p>
        </p:txBody>
      </p:sp>
      <p:sp>
        <p:nvSpPr>
          <p:cNvPr id="44" name="TextBox 43"/>
          <p:cNvSpPr txBox="1"/>
          <p:nvPr/>
        </p:nvSpPr>
        <p:spPr>
          <a:xfrm>
            <a:off x="6302828" y="769257"/>
            <a:ext cx="362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endParaRPr lang="en-US" dirty="0" smtClean="0"/>
          </a:p>
        </p:txBody>
      </p:sp>
      <p:sp>
        <p:nvSpPr>
          <p:cNvPr id="45" name="TextBox 44"/>
          <p:cNvSpPr txBox="1"/>
          <p:nvPr/>
        </p:nvSpPr>
        <p:spPr>
          <a:xfrm>
            <a:off x="7228113" y="2321908"/>
            <a:ext cx="362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endParaRPr lang="en-US" dirty="0" smtClean="0"/>
          </a:p>
        </p:txBody>
      </p:sp>
      <p:sp>
        <p:nvSpPr>
          <p:cNvPr id="46" name="TextBox 45"/>
          <p:cNvSpPr txBox="1"/>
          <p:nvPr/>
        </p:nvSpPr>
        <p:spPr>
          <a:xfrm>
            <a:off x="9731828" y="2306228"/>
            <a:ext cx="362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endParaRPr lang="en-US" dirty="0" smtClean="0"/>
          </a:p>
        </p:txBody>
      </p:sp>
      <p:sp>
        <p:nvSpPr>
          <p:cNvPr id="47" name="TextBox 46"/>
          <p:cNvSpPr txBox="1"/>
          <p:nvPr/>
        </p:nvSpPr>
        <p:spPr>
          <a:xfrm>
            <a:off x="7500258" y="24311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1552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6770</TotalTime>
  <Words>277</Words>
  <Application>Microsoft Macintosh PowerPoint</Application>
  <PresentationFormat>Custom</PresentationFormat>
  <Paragraphs>97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Gallery</vt:lpstr>
      <vt:lpstr>Mini Amazon</vt:lpstr>
      <vt:lpstr>What is mini amazon?</vt:lpstr>
      <vt:lpstr>Entity Relationship Diagram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Amazon</dc:title>
  <dc:creator>Asia Gupta</dc:creator>
  <cp:lastModifiedBy>Cyrus</cp:lastModifiedBy>
  <cp:revision>28</cp:revision>
  <dcterms:created xsi:type="dcterms:W3CDTF">2017-03-19T15:25:57Z</dcterms:created>
  <dcterms:modified xsi:type="dcterms:W3CDTF">2017-03-27T04:47:25Z</dcterms:modified>
</cp:coreProperties>
</file>