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4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doorway.blogspot.com/2018/04/your-nursing-careers-differentia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Vaccine storage and manufacturing">
            <a:extLst>
              <a:ext uri="{FF2B5EF4-FFF2-40B4-BE49-F238E27FC236}">
                <a16:creationId xmlns:a16="http://schemas.microsoft.com/office/drawing/2014/main" id="{FD4CE14C-0FA3-BD16-3D20-27620D75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81" y="2716463"/>
            <a:ext cx="7714388" cy="142507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/>
                <a:cs typeface="Times New Roman"/>
              </a:rPr>
              <a:t>MACHINE LEARNING FOR MEDICAL DIAGNOSIS </a:t>
            </a:r>
            <a:endParaRPr lang="en-US" dirty="0"/>
          </a:p>
          <a:p>
            <a:pPr algn="ctr"/>
            <a:endParaRPr lang="en-US" dirty="0">
              <a:cs typeface="Calibri Ligh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12;p28">
            <a:extLst>
              <a:ext uri="{FF2B5EF4-FFF2-40B4-BE49-F238E27FC236}">
                <a16:creationId xmlns:a16="http://schemas.microsoft.com/office/drawing/2014/main" id="{CDEBBE52-07F0-0B09-114B-0B87DF6B6903}"/>
              </a:ext>
            </a:extLst>
          </p:cNvPr>
          <p:cNvSpPr txBox="1">
            <a:spLocks/>
          </p:cNvSpPr>
          <p:nvPr/>
        </p:nvSpPr>
        <p:spPr>
          <a:xfrm>
            <a:off x="756152" y="940904"/>
            <a:ext cx="10031118" cy="131856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DSCI-6612-02 </a:t>
            </a:r>
            <a:b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Artificial Intelligence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C8881-A57A-3DD3-C483-2CD5CC6B99DE}"/>
              </a:ext>
            </a:extLst>
          </p:cNvPr>
          <p:cNvSpPr txBox="1"/>
          <p:nvPr/>
        </p:nvSpPr>
        <p:spPr>
          <a:xfrm>
            <a:off x="6581030" y="4958072"/>
            <a:ext cx="497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Kusuma Sirimalla</a:t>
            </a:r>
          </a:p>
          <a:p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Chandramohan Chandanakumar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B47C-935F-90E6-CB79-A02289746056}"/>
              </a:ext>
            </a:extLst>
          </p:cNvPr>
          <p:cNvSpPr txBox="1"/>
          <p:nvPr/>
        </p:nvSpPr>
        <p:spPr>
          <a:xfrm>
            <a:off x="1752681" y="5044895"/>
            <a:ext cx="299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: Vahid </a:t>
            </a:r>
            <a:r>
              <a:rPr lang="en-IN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Behzadan</a:t>
            </a:r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and a stethoscope on a table&#10;&#10;Description automatically generated">
            <a:extLst>
              <a:ext uri="{FF2B5EF4-FFF2-40B4-BE49-F238E27FC236}">
                <a16:creationId xmlns:a16="http://schemas.microsoft.com/office/drawing/2014/main" id="{61AE6B75-682C-8C67-9E35-2A0F7A4DA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284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0542268-7841-CA44-BCE7-71987393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Project Topic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28CA-E061-FCA2-D1EC-6C65C5C1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  <a:p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7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619FF1F2-BE84-01ED-D32E-5CB29DD2A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661" r="15899" b="1"/>
          <a:stretch/>
        </p:blipFill>
        <p:spPr>
          <a:xfrm>
            <a:off x="517605" y="10"/>
            <a:ext cx="5808432" cy="6541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85FE73-344C-D46D-07B9-F2F33884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473" y="4926"/>
            <a:ext cx="4920292" cy="11620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Project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D791B-37B2-95B5-5084-5A77D03B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1063925"/>
            <a:ext cx="4845817" cy="5822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Collect diverse and comprehensive medical datasets for targeted conditions.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Clean and preprocess data to ensure accuracy and completeness.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Identify and optimize key diagnostic features for each medical condition.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Select and train machine learning models tailored to each diagnosis for optimal accuracy.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Define and measure performance metrics specific to each medical condition for effective model evaluation.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Validate models rigorously using diverse datasets to ensure reliability and generalizability.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ea typeface="+mn-lt"/>
                <a:cs typeface="+mn-lt"/>
              </a:rPr>
              <a:t>Establish mechanisms for ongoing monitoring, updates, and incorporation of the latest medical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103722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F7B6BA8E-D68D-0953-5D42-E9E54464B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9618" r="11135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5EA76-1AA6-F154-3B39-6CD81470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CF68-B82C-CD3F-3E1F-36D75F43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dirty="0">
                <a:ea typeface="+mn-lt"/>
                <a:cs typeface="+mn-lt"/>
              </a:rPr>
              <a:t>Collect diverse and extensive medical datasets for cancer, diabetes, kidney, liver, and heart conditions. Clean and preprocess the data to ensure quality and consistency, handling missing values and outliers.</a:t>
            </a: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sz="1300" dirty="0">
                <a:ea typeface="+mn-lt"/>
                <a:cs typeface="+mn-lt"/>
              </a:rPr>
              <a:t>Identify and optimize key diagnostic features for each medical condition to enhance model performance. Choose and train machine learning models tailored to each diagnosis, considering algorithmic suitability.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ea typeface="+mn-lt"/>
                <a:cs typeface="+mn-lt"/>
              </a:rPr>
              <a:t>Define and measure relevant performance metrics for each condition to assess model accuracy. Create a scalable system capable of handling new data and accommodating diverse patient populations.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ea typeface="+mn-lt"/>
                <a:cs typeface="+mn-lt"/>
              </a:rPr>
              <a:t>Adhere to healthcare regulations, ensuring data security and compliance with legal standards. Establish mechanisms for ongoing monitoring, updates, and incorporation of the latest medical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9295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C93DA073-6C2A-875F-F7FC-C3C1ECD8C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4FF88-B07B-3620-7B08-E5E120E3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0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FB5846-2D02-23F9-F8D6-F39109B6C735}"/>
              </a:ext>
            </a:extLst>
          </p:cNvPr>
          <p:cNvSpPr>
            <a:spLocks noGrp="1"/>
          </p:cNvSpPr>
          <p:nvPr/>
        </p:nvSpPr>
        <p:spPr>
          <a:xfrm>
            <a:off x="5334001" y="762000"/>
            <a:ext cx="533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85000"/>
            </a:pPr>
            <a:r>
              <a:rPr lang="en-US" dirty="0">
                <a:solidFill>
                  <a:srgbClr val="FFFFFF"/>
                </a:solidFill>
              </a:rPr>
              <a:t>Final report summarizing the project findings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dirty="0">
                <a:solidFill>
                  <a:srgbClr val="FFFFFF"/>
                </a:solidFill>
              </a:rPr>
              <a:t>Developed machine learning models for each disease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dirty="0">
                <a:solidFill>
                  <a:srgbClr val="FFFFFF"/>
                </a:solidFill>
              </a:rPr>
              <a:t>Prototype for the integration of the models into clinical workflows</a:t>
            </a:r>
          </a:p>
          <a:p>
            <a:pPr>
              <a:lnSpc>
                <a:spcPct val="130000"/>
              </a:lnSpc>
              <a:buSzPct val="85000"/>
            </a:pPr>
            <a:r>
              <a:rPr lang="en-US" dirty="0">
                <a:solidFill>
                  <a:srgbClr val="FFFFFF"/>
                </a:solidFill>
              </a:rPr>
              <a:t>Publication of research findings in relevant journals and conferences</a:t>
            </a:r>
          </a:p>
          <a:p>
            <a:pPr marL="457200" indent="-457200">
              <a:lnSpc>
                <a:spcPct val="130000"/>
              </a:lnSpc>
              <a:buSzPct val="85000"/>
              <a:buFont typeface="Wingdings" panose="020B0604020202020204" pitchFamily="34" charset="0"/>
              <a:buChar char="§"/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325B-F8CC-09B0-96B6-64ECA4E0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Evaluation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2BA49-0370-42B6-39C2-7F950211345B}"/>
              </a:ext>
            </a:extLst>
          </p:cNvPr>
          <p:cNvSpPr>
            <a:spLocks noGrp="1"/>
          </p:cNvSpPr>
          <p:nvPr/>
        </p:nvSpPr>
        <p:spPr>
          <a:xfrm>
            <a:off x="1429566" y="2259698"/>
            <a:ext cx="4548670" cy="383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buSzPct val="8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>
              <a:buSzPct val="8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</a:t>
            </a:r>
          </a:p>
          <a:p>
            <a:pPr>
              <a:buSzPct val="8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>
              <a:buSzPct val="8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Validation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85000"/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5000"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85000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85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90191CF-084C-C9D5-B7DF-848101D9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0" r="9848" b="-2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727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C1988D"/>
      </a:accent1>
      <a:accent2>
        <a:srgbClr val="BA7F8A"/>
      </a:accent2>
      <a:accent3>
        <a:srgbClr val="C593B2"/>
      </a:accent3>
      <a:accent4>
        <a:srgbClr val="B87FBA"/>
      </a:accent4>
      <a:accent5>
        <a:srgbClr val="B196C6"/>
      </a:accent5>
      <a:accent6>
        <a:srgbClr val="877FBA"/>
      </a:accent6>
      <a:hlink>
        <a:srgbClr val="5C8A98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C229D1665A74A9E4353DB153956F7" ma:contentTypeVersion="4" ma:contentTypeDescription="Create a new document." ma:contentTypeScope="" ma:versionID="c38a371a11681be1f714afc9e8010342">
  <xsd:schema xmlns:xsd="http://www.w3.org/2001/XMLSchema" xmlns:xs="http://www.w3.org/2001/XMLSchema" xmlns:p="http://schemas.microsoft.com/office/2006/metadata/properties" xmlns:ns3="05c6fbf8-b417-4407-babe-86459f05e063" targetNamespace="http://schemas.microsoft.com/office/2006/metadata/properties" ma:root="true" ma:fieldsID="0f9da0bd764a9dbcc29440670faed635" ns3:_="">
    <xsd:import namespace="05c6fbf8-b417-4407-babe-86459f05e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6fbf8-b417-4407-babe-86459f05e0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3837C-FCD2-448E-A5AC-72885BEA6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6fbf8-b417-4407-babe-86459f05e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17F31-97BE-4FE5-856D-C4231177ED1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05c6fbf8-b417-4407-babe-86459f05e06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F50565-0A36-4D39-B3B3-EDAA8F7E92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301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Trade Gothic Next Cond</vt:lpstr>
      <vt:lpstr>Trade Gothic Next Light</vt:lpstr>
      <vt:lpstr>Wingdings</vt:lpstr>
      <vt:lpstr>PortalVTI</vt:lpstr>
      <vt:lpstr>MACHINE LEARNING FOR MEDICAL DIAGNOSIS  </vt:lpstr>
      <vt:lpstr>Project Topic </vt:lpstr>
      <vt:lpstr>Project Objectives</vt:lpstr>
      <vt:lpstr>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kakar</dc:creator>
  <cp:lastModifiedBy>Kakarla, Sumanth Babu</cp:lastModifiedBy>
  <cp:revision>243</cp:revision>
  <dcterms:created xsi:type="dcterms:W3CDTF">2023-12-01T22:11:08Z</dcterms:created>
  <dcterms:modified xsi:type="dcterms:W3CDTF">2023-12-05T20:39:44Z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0x010100E1AC229D1665A74A9E4353DB153956F7</vt:lpwstr>
  </property>
</Properties>
</file>