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sldIdLst>
    <p:sldId id="256" r:id="rId2"/>
    <p:sldId id="257" r:id="rId3"/>
    <p:sldId id="258" r:id="rId4"/>
    <p:sldId id="269" r:id="rId5"/>
    <p:sldId id="270" r:id="rId6"/>
    <p:sldId id="261" r:id="rId7"/>
    <p:sldId id="266" r:id="rId8"/>
    <p:sldId id="267" r:id="rId9"/>
    <p:sldId id="262" r:id="rId10"/>
    <p:sldId id="263" r:id="rId11"/>
    <p:sldId id="271" r:id="rId12"/>
    <p:sldId id="272" r:id="rId13"/>
    <p:sldId id="273" r:id="rId14"/>
    <p:sldId id="274" r:id="rId15"/>
    <p:sldId id="265"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49" autoAdjust="0"/>
    <p:restoredTop sz="94660"/>
  </p:normalViewPr>
  <p:slideViewPr>
    <p:cSldViewPr snapToGrid="0">
      <p:cViewPr varScale="1">
        <p:scale>
          <a:sx n="64" d="100"/>
          <a:sy n="64" d="100"/>
        </p:scale>
        <p:origin x="268"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15.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15.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58AC00-C1D6-4D3D-A49C-C25B39F1920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3FAF062-65EC-4DEB-8777-153AD286FE54}">
      <dgm:prSet/>
      <dgm:spPr/>
      <dgm:t>
        <a:bodyPr/>
        <a:lstStyle/>
        <a:p>
          <a:pPr>
            <a:lnSpc>
              <a:spcPct val="100000"/>
            </a:lnSpc>
          </a:pPr>
          <a:r>
            <a:rPr lang="en-US" b="1"/>
            <a:t>Data Collection/ Preprocessing :</a:t>
          </a:r>
          <a:r>
            <a:rPr lang="en-US"/>
            <a:t> Gather a diverse dataset of social media posts in multiple languages. Employ Python's NLTK and regular expressions for text normalization, tokenization, and special character handling.</a:t>
          </a:r>
          <a:endParaRPr lang="en-US" dirty="0"/>
        </a:p>
      </dgm:t>
    </dgm:pt>
    <dgm:pt modelId="{A56FB508-C654-48BE-829E-97BB40EF9F49}" type="parTrans" cxnId="{FC9D7B91-A8D2-4C2F-8FA4-4D317067A6B0}">
      <dgm:prSet/>
      <dgm:spPr/>
      <dgm:t>
        <a:bodyPr/>
        <a:lstStyle/>
        <a:p>
          <a:endParaRPr lang="en-US"/>
        </a:p>
      </dgm:t>
    </dgm:pt>
    <dgm:pt modelId="{8D0C89B0-B2F7-496F-94D1-8F8C09774BEF}" type="sibTrans" cxnId="{FC9D7B91-A8D2-4C2F-8FA4-4D317067A6B0}">
      <dgm:prSet/>
      <dgm:spPr/>
      <dgm:t>
        <a:bodyPr/>
        <a:lstStyle/>
        <a:p>
          <a:pPr>
            <a:lnSpc>
              <a:spcPct val="100000"/>
            </a:lnSpc>
          </a:pPr>
          <a:endParaRPr lang="en-US"/>
        </a:p>
      </dgm:t>
    </dgm:pt>
    <dgm:pt modelId="{B8BC5C7A-694D-4CCA-9C75-83690AD04E77}">
      <dgm:prSet/>
      <dgm:spPr/>
      <dgm:t>
        <a:bodyPr/>
        <a:lstStyle/>
        <a:p>
          <a:pPr>
            <a:lnSpc>
              <a:spcPct val="100000"/>
            </a:lnSpc>
          </a:pPr>
          <a:r>
            <a:rPr lang="en-US" b="1"/>
            <a:t>Multilingual Embeddings:</a:t>
          </a:r>
          <a:r>
            <a:rPr lang="en-US"/>
            <a:t> Fine-tune pre-trained multilingual word embeddings using Python libraries like TensorFlow or PyTorch.</a:t>
          </a:r>
        </a:p>
      </dgm:t>
    </dgm:pt>
    <dgm:pt modelId="{B6BD4939-F91D-4A00-BF16-A14F012B3FB4}" type="parTrans" cxnId="{12F37645-054D-409D-95F0-3263445ED394}">
      <dgm:prSet/>
      <dgm:spPr/>
      <dgm:t>
        <a:bodyPr/>
        <a:lstStyle/>
        <a:p>
          <a:endParaRPr lang="en-US"/>
        </a:p>
      </dgm:t>
    </dgm:pt>
    <dgm:pt modelId="{FD0F135F-0197-46D4-9458-0A1E788CC2EE}" type="sibTrans" cxnId="{12F37645-054D-409D-95F0-3263445ED394}">
      <dgm:prSet/>
      <dgm:spPr/>
      <dgm:t>
        <a:bodyPr/>
        <a:lstStyle/>
        <a:p>
          <a:pPr>
            <a:lnSpc>
              <a:spcPct val="100000"/>
            </a:lnSpc>
          </a:pPr>
          <a:endParaRPr lang="en-US"/>
        </a:p>
      </dgm:t>
    </dgm:pt>
    <dgm:pt modelId="{2003D319-816D-4C04-9044-03D45139D3D0}">
      <dgm:prSet/>
      <dgm:spPr/>
      <dgm:t>
        <a:bodyPr/>
        <a:lstStyle/>
        <a:p>
          <a:pPr>
            <a:lnSpc>
              <a:spcPct val="100000"/>
            </a:lnSpc>
          </a:pPr>
          <a:r>
            <a:rPr lang="en-US" b="1"/>
            <a:t>Model Selection:</a:t>
          </a:r>
          <a:r>
            <a:rPr lang="en-US"/>
            <a:t> Experiment with various deep learning models BERT-base-multilingual-uncased, using Python's deep learning frameworks.</a:t>
          </a:r>
        </a:p>
      </dgm:t>
    </dgm:pt>
    <dgm:pt modelId="{E95A1BEC-2F36-48E3-BAB4-EC0927585CDF}" type="parTrans" cxnId="{985D60C0-0A8F-43A8-A16F-AEA8912BDFD6}">
      <dgm:prSet/>
      <dgm:spPr/>
      <dgm:t>
        <a:bodyPr/>
        <a:lstStyle/>
        <a:p>
          <a:endParaRPr lang="en-US"/>
        </a:p>
      </dgm:t>
    </dgm:pt>
    <dgm:pt modelId="{6F0D2972-61BD-432E-9FDF-CFA3674AE0E0}" type="sibTrans" cxnId="{985D60C0-0A8F-43A8-A16F-AEA8912BDFD6}">
      <dgm:prSet/>
      <dgm:spPr/>
      <dgm:t>
        <a:bodyPr/>
        <a:lstStyle/>
        <a:p>
          <a:pPr>
            <a:lnSpc>
              <a:spcPct val="100000"/>
            </a:lnSpc>
          </a:pPr>
          <a:endParaRPr lang="en-US"/>
        </a:p>
      </dgm:t>
    </dgm:pt>
    <dgm:pt modelId="{B0AAEA5B-09F2-4E9A-862D-58FB8F886DC7}">
      <dgm:prSet/>
      <dgm:spPr/>
      <dgm:t>
        <a:bodyPr/>
        <a:lstStyle/>
        <a:p>
          <a:pPr>
            <a:lnSpc>
              <a:spcPct val="100000"/>
            </a:lnSpc>
          </a:pPr>
          <a:r>
            <a:rPr lang="en-US" b="1"/>
            <a:t>BERT-base-multilingual-uncased</a:t>
          </a:r>
          <a:r>
            <a:rPr lang="en-US"/>
            <a:t> is a pre-trained transformer model that is specifically designed for multilingual sentiment analysis, making it a suitable choice for this project.</a:t>
          </a:r>
        </a:p>
      </dgm:t>
    </dgm:pt>
    <dgm:pt modelId="{14B5C371-FE49-4677-99D1-FDB84F466725}" type="parTrans" cxnId="{973D9978-2E43-4B87-AD71-9B46CD3295A7}">
      <dgm:prSet/>
      <dgm:spPr/>
      <dgm:t>
        <a:bodyPr/>
        <a:lstStyle/>
        <a:p>
          <a:endParaRPr lang="en-US"/>
        </a:p>
      </dgm:t>
    </dgm:pt>
    <dgm:pt modelId="{0681F51A-9A6F-4141-A147-07956AE95BC5}" type="sibTrans" cxnId="{973D9978-2E43-4B87-AD71-9B46CD3295A7}">
      <dgm:prSet/>
      <dgm:spPr/>
      <dgm:t>
        <a:bodyPr/>
        <a:lstStyle/>
        <a:p>
          <a:endParaRPr lang="en-US"/>
        </a:p>
      </dgm:t>
    </dgm:pt>
    <dgm:pt modelId="{9F2AC71F-AAB7-4C9D-B9A6-A6D32689D43E}" type="pres">
      <dgm:prSet presAssocID="{7258AC00-C1D6-4D3D-A49C-C25B39F1920C}" presName="root" presStyleCnt="0">
        <dgm:presLayoutVars>
          <dgm:dir/>
          <dgm:resizeHandles val="exact"/>
        </dgm:presLayoutVars>
      </dgm:prSet>
      <dgm:spPr/>
    </dgm:pt>
    <dgm:pt modelId="{A85D5000-05A3-42E6-97BB-3A36E7F9D314}" type="pres">
      <dgm:prSet presAssocID="{63FAF062-65EC-4DEB-8777-153AD286FE54}" presName="compNode" presStyleCnt="0"/>
      <dgm:spPr/>
    </dgm:pt>
    <dgm:pt modelId="{2CBF7766-3806-4AA5-99C4-4FE20956F6A9}" type="pres">
      <dgm:prSet presAssocID="{63FAF062-65EC-4DEB-8777-153AD286FE54}" presName="bgRect" presStyleLbl="bgShp" presStyleIdx="0" presStyleCnt="4"/>
      <dgm:spPr/>
    </dgm:pt>
    <dgm:pt modelId="{4945B214-1D43-4AD5-AB66-11003DC1B86E}" type="pres">
      <dgm:prSet presAssocID="{63FAF062-65EC-4DEB-8777-153AD286FE5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7D841F97-7A2B-4B8F-AC3B-E316186EDF8F}" type="pres">
      <dgm:prSet presAssocID="{63FAF062-65EC-4DEB-8777-153AD286FE54}" presName="spaceRect" presStyleCnt="0"/>
      <dgm:spPr/>
    </dgm:pt>
    <dgm:pt modelId="{19F4A385-4ACF-4C28-8691-692DA48333C8}" type="pres">
      <dgm:prSet presAssocID="{63FAF062-65EC-4DEB-8777-153AD286FE54}" presName="parTx" presStyleLbl="revTx" presStyleIdx="0" presStyleCnt="4">
        <dgm:presLayoutVars>
          <dgm:chMax val="0"/>
          <dgm:chPref val="0"/>
        </dgm:presLayoutVars>
      </dgm:prSet>
      <dgm:spPr/>
    </dgm:pt>
    <dgm:pt modelId="{854AA5C5-9B24-4E33-8AFC-59E4CC1F1FCC}" type="pres">
      <dgm:prSet presAssocID="{8D0C89B0-B2F7-496F-94D1-8F8C09774BEF}" presName="sibTrans" presStyleCnt="0"/>
      <dgm:spPr/>
    </dgm:pt>
    <dgm:pt modelId="{66A2ABA0-3A2E-4171-A44C-A01737CAD551}" type="pres">
      <dgm:prSet presAssocID="{B8BC5C7A-694D-4CCA-9C75-83690AD04E77}" presName="compNode" presStyleCnt="0"/>
      <dgm:spPr/>
    </dgm:pt>
    <dgm:pt modelId="{F10118D7-CB01-4CE9-825C-D652A81FB2E1}" type="pres">
      <dgm:prSet presAssocID="{B8BC5C7A-694D-4CCA-9C75-83690AD04E77}" presName="bgRect" presStyleLbl="bgShp" presStyleIdx="1" presStyleCnt="4"/>
      <dgm:spPr/>
    </dgm:pt>
    <dgm:pt modelId="{6D0874AB-3C1F-431A-A03B-2EF7C5DF3096}" type="pres">
      <dgm:prSet presAssocID="{B8BC5C7A-694D-4CCA-9C75-83690AD04E7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ongue"/>
        </a:ext>
      </dgm:extLst>
    </dgm:pt>
    <dgm:pt modelId="{3DCB55E0-596E-4E1F-8F37-77D2B0223579}" type="pres">
      <dgm:prSet presAssocID="{B8BC5C7A-694D-4CCA-9C75-83690AD04E77}" presName="spaceRect" presStyleCnt="0"/>
      <dgm:spPr/>
    </dgm:pt>
    <dgm:pt modelId="{72E8EE0A-DD05-4A0A-942C-FC682EC3EBD0}" type="pres">
      <dgm:prSet presAssocID="{B8BC5C7A-694D-4CCA-9C75-83690AD04E77}" presName="parTx" presStyleLbl="revTx" presStyleIdx="1" presStyleCnt="4">
        <dgm:presLayoutVars>
          <dgm:chMax val="0"/>
          <dgm:chPref val="0"/>
        </dgm:presLayoutVars>
      </dgm:prSet>
      <dgm:spPr/>
    </dgm:pt>
    <dgm:pt modelId="{76E33561-B9B3-4B3D-8078-9A051431A6B3}" type="pres">
      <dgm:prSet presAssocID="{FD0F135F-0197-46D4-9458-0A1E788CC2EE}" presName="sibTrans" presStyleCnt="0"/>
      <dgm:spPr/>
    </dgm:pt>
    <dgm:pt modelId="{95000ED7-59B1-40EA-BB11-0D4ACEC5B844}" type="pres">
      <dgm:prSet presAssocID="{2003D319-816D-4C04-9044-03D45139D3D0}" presName="compNode" presStyleCnt="0"/>
      <dgm:spPr/>
    </dgm:pt>
    <dgm:pt modelId="{F9DC5ABE-CC9D-43F7-A233-D3256FA3786B}" type="pres">
      <dgm:prSet presAssocID="{2003D319-816D-4C04-9044-03D45139D3D0}" presName="bgRect" presStyleLbl="bgShp" presStyleIdx="2" presStyleCnt="4"/>
      <dgm:spPr/>
    </dgm:pt>
    <dgm:pt modelId="{AC9A8A59-B798-4F30-9E31-53F942834F06}" type="pres">
      <dgm:prSet presAssocID="{2003D319-816D-4C04-9044-03D45139D3D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841796C6-D85E-4675-B16F-F163D4DB8448}" type="pres">
      <dgm:prSet presAssocID="{2003D319-816D-4C04-9044-03D45139D3D0}" presName="spaceRect" presStyleCnt="0"/>
      <dgm:spPr/>
    </dgm:pt>
    <dgm:pt modelId="{2FD51123-92E1-4313-9406-71496E6348F1}" type="pres">
      <dgm:prSet presAssocID="{2003D319-816D-4C04-9044-03D45139D3D0}" presName="parTx" presStyleLbl="revTx" presStyleIdx="2" presStyleCnt="4">
        <dgm:presLayoutVars>
          <dgm:chMax val="0"/>
          <dgm:chPref val="0"/>
        </dgm:presLayoutVars>
      </dgm:prSet>
      <dgm:spPr/>
    </dgm:pt>
    <dgm:pt modelId="{F9DE1666-2FB4-4696-B494-961770DDF4A0}" type="pres">
      <dgm:prSet presAssocID="{6F0D2972-61BD-432E-9FDF-CFA3674AE0E0}" presName="sibTrans" presStyleCnt="0"/>
      <dgm:spPr/>
    </dgm:pt>
    <dgm:pt modelId="{2C704712-8A9E-44D7-8804-498FB190FBB3}" type="pres">
      <dgm:prSet presAssocID="{B0AAEA5B-09F2-4E9A-862D-58FB8F886DC7}" presName="compNode" presStyleCnt="0"/>
      <dgm:spPr/>
    </dgm:pt>
    <dgm:pt modelId="{25B69830-22AA-4166-A191-2464220D71B5}" type="pres">
      <dgm:prSet presAssocID="{B0AAEA5B-09F2-4E9A-862D-58FB8F886DC7}" presName="bgRect" presStyleLbl="bgShp" presStyleIdx="3" presStyleCnt="4"/>
      <dgm:spPr/>
    </dgm:pt>
    <dgm:pt modelId="{C5683FFC-98B8-4FCE-9D0A-4EE04F4DE8B4}" type="pres">
      <dgm:prSet presAssocID="{B0AAEA5B-09F2-4E9A-862D-58FB8F886DC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ubtitles"/>
        </a:ext>
      </dgm:extLst>
    </dgm:pt>
    <dgm:pt modelId="{9CB3064C-8B81-45B9-A4B9-C1FE8DC1126E}" type="pres">
      <dgm:prSet presAssocID="{B0AAEA5B-09F2-4E9A-862D-58FB8F886DC7}" presName="spaceRect" presStyleCnt="0"/>
      <dgm:spPr/>
    </dgm:pt>
    <dgm:pt modelId="{DEE03723-FDE9-4B9E-BB57-CA3E98673239}" type="pres">
      <dgm:prSet presAssocID="{B0AAEA5B-09F2-4E9A-862D-58FB8F886DC7}" presName="parTx" presStyleLbl="revTx" presStyleIdx="3" presStyleCnt="4">
        <dgm:presLayoutVars>
          <dgm:chMax val="0"/>
          <dgm:chPref val="0"/>
        </dgm:presLayoutVars>
      </dgm:prSet>
      <dgm:spPr/>
    </dgm:pt>
  </dgm:ptLst>
  <dgm:cxnLst>
    <dgm:cxn modelId="{1FA3631D-9689-4004-9C70-7BDBF76A5BB3}" type="presOf" srcId="{7258AC00-C1D6-4D3D-A49C-C25B39F1920C}" destId="{9F2AC71F-AAB7-4C9D-B9A6-A6D32689D43E}" srcOrd="0" destOrd="0" presId="urn:microsoft.com/office/officeart/2018/2/layout/IconVerticalSolidList"/>
    <dgm:cxn modelId="{DC913E1E-076E-463A-9CF9-3AF627B1CA31}" type="presOf" srcId="{B8BC5C7A-694D-4CCA-9C75-83690AD04E77}" destId="{72E8EE0A-DD05-4A0A-942C-FC682EC3EBD0}" srcOrd="0" destOrd="0" presId="urn:microsoft.com/office/officeart/2018/2/layout/IconVerticalSolidList"/>
    <dgm:cxn modelId="{F9471E62-B6E1-4CFE-B5AD-D0D08B8120A8}" type="presOf" srcId="{B0AAEA5B-09F2-4E9A-862D-58FB8F886DC7}" destId="{DEE03723-FDE9-4B9E-BB57-CA3E98673239}" srcOrd="0" destOrd="0" presId="urn:microsoft.com/office/officeart/2018/2/layout/IconVerticalSolidList"/>
    <dgm:cxn modelId="{12F37645-054D-409D-95F0-3263445ED394}" srcId="{7258AC00-C1D6-4D3D-A49C-C25B39F1920C}" destId="{B8BC5C7A-694D-4CCA-9C75-83690AD04E77}" srcOrd="1" destOrd="0" parTransId="{B6BD4939-F91D-4A00-BF16-A14F012B3FB4}" sibTransId="{FD0F135F-0197-46D4-9458-0A1E788CC2EE}"/>
    <dgm:cxn modelId="{973D9978-2E43-4B87-AD71-9B46CD3295A7}" srcId="{7258AC00-C1D6-4D3D-A49C-C25B39F1920C}" destId="{B0AAEA5B-09F2-4E9A-862D-58FB8F886DC7}" srcOrd="3" destOrd="0" parTransId="{14B5C371-FE49-4677-99D1-FDB84F466725}" sibTransId="{0681F51A-9A6F-4141-A147-07956AE95BC5}"/>
    <dgm:cxn modelId="{FC9D7B91-A8D2-4C2F-8FA4-4D317067A6B0}" srcId="{7258AC00-C1D6-4D3D-A49C-C25B39F1920C}" destId="{63FAF062-65EC-4DEB-8777-153AD286FE54}" srcOrd="0" destOrd="0" parTransId="{A56FB508-C654-48BE-829E-97BB40EF9F49}" sibTransId="{8D0C89B0-B2F7-496F-94D1-8F8C09774BEF}"/>
    <dgm:cxn modelId="{985D60C0-0A8F-43A8-A16F-AEA8912BDFD6}" srcId="{7258AC00-C1D6-4D3D-A49C-C25B39F1920C}" destId="{2003D319-816D-4C04-9044-03D45139D3D0}" srcOrd="2" destOrd="0" parTransId="{E95A1BEC-2F36-48E3-BAB4-EC0927585CDF}" sibTransId="{6F0D2972-61BD-432E-9FDF-CFA3674AE0E0}"/>
    <dgm:cxn modelId="{9A7719EA-6DBB-4AF1-9180-8A8C76BCBCDA}" type="presOf" srcId="{63FAF062-65EC-4DEB-8777-153AD286FE54}" destId="{19F4A385-4ACF-4C28-8691-692DA48333C8}" srcOrd="0" destOrd="0" presId="urn:microsoft.com/office/officeart/2018/2/layout/IconVerticalSolidList"/>
    <dgm:cxn modelId="{F9FDF5F4-CB18-4BB9-A1D4-31099194042F}" type="presOf" srcId="{2003D319-816D-4C04-9044-03D45139D3D0}" destId="{2FD51123-92E1-4313-9406-71496E6348F1}" srcOrd="0" destOrd="0" presId="urn:microsoft.com/office/officeart/2018/2/layout/IconVerticalSolidList"/>
    <dgm:cxn modelId="{5501441C-551A-4217-8954-B6B03508FFCF}" type="presParOf" srcId="{9F2AC71F-AAB7-4C9D-B9A6-A6D32689D43E}" destId="{A85D5000-05A3-42E6-97BB-3A36E7F9D314}" srcOrd="0" destOrd="0" presId="urn:microsoft.com/office/officeart/2018/2/layout/IconVerticalSolidList"/>
    <dgm:cxn modelId="{CC9EA376-7AB1-4C96-9320-C6052355FF42}" type="presParOf" srcId="{A85D5000-05A3-42E6-97BB-3A36E7F9D314}" destId="{2CBF7766-3806-4AA5-99C4-4FE20956F6A9}" srcOrd="0" destOrd="0" presId="urn:microsoft.com/office/officeart/2018/2/layout/IconVerticalSolidList"/>
    <dgm:cxn modelId="{0B19A890-CB77-4D9B-B0B8-92DF4929016F}" type="presParOf" srcId="{A85D5000-05A3-42E6-97BB-3A36E7F9D314}" destId="{4945B214-1D43-4AD5-AB66-11003DC1B86E}" srcOrd="1" destOrd="0" presId="urn:microsoft.com/office/officeart/2018/2/layout/IconVerticalSolidList"/>
    <dgm:cxn modelId="{2EFA64EF-556E-4632-8EC8-6C7DEF1740F3}" type="presParOf" srcId="{A85D5000-05A3-42E6-97BB-3A36E7F9D314}" destId="{7D841F97-7A2B-4B8F-AC3B-E316186EDF8F}" srcOrd="2" destOrd="0" presId="urn:microsoft.com/office/officeart/2018/2/layout/IconVerticalSolidList"/>
    <dgm:cxn modelId="{69AD4135-BB8B-46C5-AEDD-55F6C2A296A6}" type="presParOf" srcId="{A85D5000-05A3-42E6-97BB-3A36E7F9D314}" destId="{19F4A385-4ACF-4C28-8691-692DA48333C8}" srcOrd="3" destOrd="0" presId="urn:microsoft.com/office/officeart/2018/2/layout/IconVerticalSolidList"/>
    <dgm:cxn modelId="{E7C238A8-4D9C-4FA3-B5EC-80265F571BE3}" type="presParOf" srcId="{9F2AC71F-AAB7-4C9D-B9A6-A6D32689D43E}" destId="{854AA5C5-9B24-4E33-8AFC-59E4CC1F1FCC}" srcOrd="1" destOrd="0" presId="urn:microsoft.com/office/officeart/2018/2/layout/IconVerticalSolidList"/>
    <dgm:cxn modelId="{999E7F9D-CC80-4A3F-BCD1-F51769A39B29}" type="presParOf" srcId="{9F2AC71F-AAB7-4C9D-B9A6-A6D32689D43E}" destId="{66A2ABA0-3A2E-4171-A44C-A01737CAD551}" srcOrd="2" destOrd="0" presId="urn:microsoft.com/office/officeart/2018/2/layout/IconVerticalSolidList"/>
    <dgm:cxn modelId="{CADFFB8A-D6BA-4D0E-83B8-4239F0C07D67}" type="presParOf" srcId="{66A2ABA0-3A2E-4171-A44C-A01737CAD551}" destId="{F10118D7-CB01-4CE9-825C-D652A81FB2E1}" srcOrd="0" destOrd="0" presId="urn:microsoft.com/office/officeart/2018/2/layout/IconVerticalSolidList"/>
    <dgm:cxn modelId="{78FB0839-781F-48C6-AC04-6B2AC416BF05}" type="presParOf" srcId="{66A2ABA0-3A2E-4171-A44C-A01737CAD551}" destId="{6D0874AB-3C1F-431A-A03B-2EF7C5DF3096}" srcOrd="1" destOrd="0" presId="urn:microsoft.com/office/officeart/2018/2/layout/IconVerticalSolidList"/>
    <dgm:cxn modelId="{043AFBCC-7AF1-4CE0-9ACA-A331DED3E0B0}" type="presParOf" srcId="{66A2ABA0-3A2E-4171-A44C-A01737CAD551}" destId="{3DCB55E0-596E-4E1F-8F37-77D2B0223579}" srcOrd="2" destOrd="0" presId="urn:microsoft.com/office/officeart/2018/2/layout/IconVerticalSolidList"/>
    <dgm:cxn modelId="{753CFD7F-9B39-4C44-9883-E3848DC54DD4}" type="presParOf" srcId="{66A2ABA0-3A2E-4171-A44C-A01737CAD551}" destId="{72E8EE0A-DD05-4A0A-942C-FC682EC3EBD0}" srcOrd="3" destOrd="0" presId="urn:microsoft.com/office/officeart/2018/2/layout/IconVerticalSolidList"/>
    <dgm:cxn modelId="{C23E4416-6A44-4861-9E61-156E2ACE3136}" type="presParOf" srcId="{9F2AC71F-AAB7-4C9D-B9A6-A6D32689D43E}" destId="{76E33561-B9B3-4B3D-8078-9A051431A6B3}" srcOrd="3" destOrd="0" presId="urn:microsoft.com/office/officeart/2018/2/layout/IconVerticalSolidList"/>
    <dgm:cxn modelId="{6803899F-3E16-4E3E-99FA-7CDBD0143431}" type="presParOf" srcId="{9F2AC71F-AAB7-4C9D-B9A6-A6D32689D43E}" destId="{95000ED7-59B1-40EA-BB11-0D4ACEC5B844}" srcOrd="4" destOrd="0" presId="urn:microsoft.com/office/officeart/2018/2/layout/IconVerticalSolidList"/>
    <dgm:cxn modelId="{0F040824-24D8-4F1E-B56F-0352D66F13B3}" type="presParOf" srcId="{95000ED7-59B1-40EA-BB11-0D4ACEC5B844}" destId="{F9DC5ABE-CC9D-43F7-A233-D3256FA3786B}" srcOrd="0" destOrd="0" presId="urn:microsoft.com/office/officeart/2018/2/layout/IconVerticalSolidList"/>
    <dgm:cxn modelId="{0CE68CA9-3C22-4ABD-A393-238A491D31BD}" type="presParOf" srcId="{95000ED7-59B1-40EA-BB11-0D4ACEC5B844}" destId="{AC9A8A59-B798-4F30-9E31-53F942834F06}" srcOrd="1" destOrd="0" presId="urn:microsoft.com/office/officeart/2018/2/layout/IconVerticalSolidList"/>
    <dgm:cxn modelId="{75F8DA91-BFCE-4F16-97B9-D145156028F6}" type="presParOf" srcId="{95000ED7-59B1-40EA-BB11-0D4ACEC5B844}" destId="{841796C6-D85E-4675-B16F-F163D4DB8448}" srcOrd="2" destOrd="0" presId="urn:microsoft.com/office/officeart/2018/2/layout/IconVerticalSolidList"/>
    <dgm:cxn modelId="{D3364256-A570-4939-83CA-532B13BF8788}" type="presParOf" srcId="{95000ED7-59B1-40EA-BB11-0D4ACEC5B844}" destId="{2FD51123-92E1-4313-9406-71496E6348F1}" srcOrd="3" destOrd="0" presId="urn:microsoft.com/office/officeart/2018/2/layout/IconVerticalSolidList"/>
    <dgm:cxn modelId="{F52D6C7F-5479-465A-BF5F-5E2D34B26FAD}" type="presParOf" srcId="{9F2AC71F-AAB7-4C9D-B9A6-A6D32689D43E}" destId="{F9DE1666-2FB4-4696-B494-961770DDF4A0}" srcOrd="5" destOrd="0" presId="urn:microsoft.com/office/officeart/2018/2/layout/IconVerticalSolidList"/>
    <dgm:cxn modelId="{A7BF3D7C-F40A-4B0A-8140-ED7482DDE468}" type="presParOf" srcId="{9F2AC71F-AAB7-4C9D-B9A6-A6D32689D43E}" destId="{2C704712-8A9E-44D7-8804-498FB190FBB3}" srcOrd="6" destOrd="0" presId="urn:microsoft.com/office/officeart/2018/2/layout/IconVerticalSolidList"/>
    <dgm:cxn modelId="{D195742A-3C79-43D2-B716-8DC5CFBC569D}" type="presParOf" srcId="{2C704712-8A9E-44D7-8804-498FB190FBB3}" destId="{25B69830-22AA-4166-A191-2464220D71B5}" srcOrd="0" destOrd="0" presId="urn:microsoft.com/office/officeart/2018/2/layout/IconVerticalSolidList"/>
    <dgm:cxn modelId="{348BA37E-3E35-4D21-A1CD-5AA9C15114AF}" type="presParOf" srcId="{2C704712-8A9E-44D7-8804-498FB190FBB3}" destId="{C5683FFC-98B8-4FCE-9D0A-4EE04F4DE8B4}" srcOrd="1" destOrd="0" presId="urn:microsoft.com/office/officeart/2018/2/layout/IconVerticalSolidList"/>
    <dgm:cxn modelId="{5B6B2871-7143-450C-95F9-F625F0E32BA3}" type="presParOf" srcId="{2C704712-8A9E-44D7-8804-498FB190FBB3}" destId="{9CB3064C-8B81-45B9-A4B9-C1FE8DC1126E}" srcOrd="2" destOrd="0" presId="urn:microsoft.com/office/officeart/2018/2/layout/IconVerticalSolidList"/>
    <dgm:cxn modelId="{44CBCEB0-201F-4596-BAC8-B7D8D59EA802}" type="presParOf" srcId="{2C704712-8A9E-44D7-8804-498FB190FBB3}" destId="{DEE03723-FDE9-4B9E-BB57-CA3E9867323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6A2DB4-9ABC-4F17-B48D-311C8820A94B}"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ED008BDC-707A-4A57-A036-CBD82D58C5D6}">
      <dgm:prSet/>
      <dgm:spPr/>
      <dgm:t>
        <a:bodyPr/>
        <a:lstStyle/>
        <a:p>
          <a:pPr>
            <a:lnSpc>
              <a:spcPct val="100000"/>
            </a:lnSpc>
            <a:defRPr cap="all"/>
          </a:pPr>
          <a:r>
            <a:rPr lang="en-US"/>
            <a:t>Model Selection: Test different deep learning models, such as Transformers, LSTMs, and CNNs, utilizing Python’s deep learning frameworks.</a:t>
          </a:r>
        </a:p>
      </dgm:t>
    </dgm:pt>
    <dgm:pt modelId="{B9E6158A-A6BF-4F91-A6EF-1BCB6F5286D1}" type="parTrans" cxnId="{0E286D7D-83C8-4FAC-8413-0B59EE32306E}">
      <dgm:prSet/>
      <dgm:spPr/>
      <dgm:t>
        <a:bodyPr/>
        <a:lstStyle/>
        <a:p>
          <a:endParaRPr lang="en-US"/>
        </a:p>
      </dgm:t>
    </dgm:pt>
    <dgm:pt modelId="{67710A69-ED98-41C6-8F24-6DC9E44507A1}" type="sibTrans" cxnId="{0E286D7D-83C8-4FAC-8413-0B59EE32306E}">
      <dgm:prSet/>
      <dgm:spPr/>
      <dgm:t>
        <a:bodyPr/>
        <a:lstStyle/>
        <a:p>
          <a:endParaRPr lang="en-US"/>
        </a:p>
      </dgm:t>
    </dgm:pt>
    <dgm:pt modelId="{05E84729-A228-4DD8-99DD-88868C3B2F84}">
      <dgm:prSet/>
      <dgm:spPr/>
      <dgm:t>
        <a:bodyPr/>
        <a:lstStyle/>
        <a:p>
          <a:pPr>
            <a:lnSpc>
              <a:spcPct val="100000"/>
            </a:lnSpc>
            <a:defRPr cap="all"/>
          </a:pPr>
          <a:r>
            <a:rPr lang="en-US"/>
            <a:t>Cross-Lingual Transfer Learning: Investigate Python-based methods for cross-lingual transfer learning to adapt pre-trained models across various languages.</a:t>
          </a:r>
        </a:p>
      </dgm:t>
    </dgm:pt>
    <dgm:pt modelId="{BF32C7D2-4053-442A-86D7-DEA1B86C86D9}" type="parTrans" cxnId="{8BF432C8-4D27-402F-A2CE-74D310D081F1}">
      <dgm:prSet/>
      <dgm:spPr/>
      <dgm:t>
        <a:bodyPr/>
        <a:lstStyle/>
        <a:p>
          <a:endParaRPr lang="en-US"/>
        </a:p>
      </dgm:t>
    </dgm:pt>
    <dgm:pt modelId="{FE549F1D-6DD2-450D-9BA6-E06A4249878A}" type="sibTrans" cxnId="{8BF432C8-4D27-402F-A2CE-74D310D081F1}">
      <dgm:prSet/>
      <dgm:spPr/>
      <dgm:t>
        <a:bodyPr/>
        <a:lstStyle/>
        <a:p>
          <a:endParaRPr lang="en-US"/>
        </a:p>
      </dgm:t>
    </dgm:pt>
    <dgm:pt modelId="{9642514B-FF95-4501-8EB8-972A7081E074}">
      <dgm:prSet/>
      <dgm:spPr/>
      <dgm:t>
        <a:bodyPr/>
        <a:lstStyle/>
        <a:p>
          <a:pPr>
            <a:lnSpc>
              <a:spcPct val="100000"/>
            </a:lnSpc>
            <a:defRPr cap="all"/>
          </a:pPr>
          <a:r>
            <a:rPr lang="en-US"/>
            <a:t>Real-Time Application: Create an intuitive, real-time sentiment analysis platform with Python, Flask, TensorFlow Serving, and interactive data visualization tools.</a:t>
          </a:r>
        </a:p>
      </dgm:t>
    </dgm:pt>
    <dgm:pt modelId="{225B12DC-12BB-42EF-9D07-E3A2D487DBEF}" type="parTrans" cxnId="{25983EA0-FFC4-4E83-984D-3857D4F6BEC2}">
      <dgm:prSet/>
      <dgm:spPr/>
      <dgm:t>
        <a:bodyPr/>
        <a:lstStyle/>
        <a:p>
          <a:endParaRPr lang="en-US"/>
        </a:p>
      </dgm:t>
    </dgm:pt>
    <dgm:pt modelId="{7173F172-395D-4E6C-9A10-4EAECA14EE5E}" type="sibTrans" cxnId="{25983EA0-FFC4-4E83-984D-3857D4F6BEC2}">
      <dgm:prSet/>
      <dgm:spPr/>
      <dgm:t>
        <a:bodyPr/>
        <a:lstStyle/>
        <a:p>
          <a:endParaRPr lang="en-US"/>
        </a:p>
      </dgm:t>
    </dgm:pt>
    <dgm:pt modelId="{62EFD360-4C29-4999-84E4-F32820A1472A}" type="pres">
      <dgm:prSet presAssocID="{4A6A2DB4-9ABC-4F17-B48D-311C8820A94B}" presName="root" presStyleCnt="0">
        <dgm:presLayoutVars>
          <dgm:dir/>
          <dgm:resizeHandles val="exact"/>
        </dgm:presLayoutVars>
      </dgm:prSet>
      <dgm:spPr/>
    </dgm:pt>
    <dgm:pt modelId="{E895005B-CC08-4EDF-A370-40FC15B782D6}" type="pres">
      <dgm:prSet presAssocID="{ED008BDC-707A-4A57-A036-CBD82D58C5D6}" presName="compNode" presStyleCnt="0"/>
      <dgm:spPr/>
    </dgm:pt>
    <dgm:pt modelId="{7C76E209-F824-43FD-8027-E250062F8091}" type="pres">
      <dgm:prSet presAssocID="{ED008BDC-707A-4A57-A036-CBD82D58C5D6}" presName="iconBgRect" presStyleLbl="bgShp" presStyleIdx="0" presStyleCnt="3"/>
      <dgm:spPr/>
    </dgm:pt>
    <dgm:pt modelId="{3B5B98AE-EF69-4902-878F-F07EFE5A4103}" type="pres">
      <dgm:prSet presAssocID="{ED008BDC-707A-4A57-A036-CBD82D58C5D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obot"/>
        </a:ext>
      </dgm:extLst>
    </dgm:pt>
    <dgm:pt modelId="{E3A6A585-D065-4AE8-AB24-D230EE87A34D}" type="pres">
      <dgm:prSet presAssocID="{ED008BDC-707A-4A57-A036-CBD82D58C5D6}" presName="spaceRect" presStyleCnt="0"/>
      <dgm:spPr/>
    </dgm:pt>
    <dgm:pt modelId="{E6413E5A-7828-42E3-A3E5-7C886AB54503}" type="pres">
      <dgm:prSet presAssocID="{ED008BDC-707A-4A57-A036-CBD82D58C5D6}" presName="textRect" presStyleLbl="revTx" presStyleIdx="0" presStyleCnt="3">
        <dgm:presLayoutVars>
          <dgm:chMax val="1"/>
          <dgm:chPref val="1"/>
        </dgm:presLayoutVars>
      </dgm:prSet>
      <dgm:spPr/>
    </dgm:pt>
    <dgm:pt modelId="{B6DF0BA5-090D-4A75-86CB-FC7AB4B4C3FB}" type="pres">
      <dgm:prSet presAssocID="{67710A69-ED98-41C6-8F24-6DC9E44507A1}" presName="sibTrans" presStyleCnt="0"/>
      <dgm:spPr/>
    </dgm:pt>
    <dgm:pt modelId="{B49BA4F1-A1AE-4C6B-9C61-4906CF940687}" type="pres">
      <dgm:prSet presAssocID="{05E84729-A228-4DD8-99DD-88868C3B2F84}" presName="compNode" presStyleCnt="0"/>
      <dgm:spPr/>
    </dgm:pt>
    <dgm:pt modelId="{21BDC3CE-2DA0-439A-9F09-1CA970113CE7}" type="pres">
      <dgm:prSet presAssocID="{05E84729-A228-4DD8-99DD-88868C3B2F84}" presName="iconBgRect" presStyleLbl="bgShp" presStyleIdx="1" presStyleCnt="3"/>
      <dgm:spPr/>
    </dgm:pt>
    <dgm:pt modelId="{C66C9773-6DA3-4A6E-8860-DD01E0849BD2}" type="pres">
      <dgm:prSet presAssocID="{05E84729-A228-4DD8-99DD-88868C3B2F8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ongue"/>
        </a:ext>
      </dgm:extLst>
    </dgm:pt>
    <dgm:pt modelId="{5E2FC6D7-F35E-4EA8-8665-C4E847E346AD}" type="pres">
      <dgm:prSet presAssocID="{05E84729-A228-4DD8-99DD-88868C3B2F84}" presName="spaceRect" presStyleCnt="0"/>
      <dgm:spPr/>
    </dgm:pt>
    <dgm:pt modelId="{6AEC8E13-B724-4D8A-A0D6-1E7BADD53C4A}" type="pres">
      <dgm:prSet presAssocID="{05E84729-A228-4DD8-99DD-88868C3B2F84}" presName="textRect" presStyleLbl="revTx" presStyleIdx="1" presStyleCnt="3">
        <dgm:presLayoutVars>
          <dgm:chMax val="1"/>
          <dgm:chPref val="1"/>
        </dgm:presLayoutVars>
      </dgm:prSet>
      <dgm:spPr/>
    </dgm:pt>
    <dgm:pt modelId="{53BF533D-0ECE-4DF7-8BD6-10C4922B6118}" type="pres">
      <dgm:prSet presAssocID="{FE549F1D-6DD2-450D-9BA6-E06A4249878A}" presName="sibTrans" presStyleCnt="0"/>
      <dgm:spPr/>
    </dgm:pt>
    <dgm:pt modelId="{8F567411-3045-406C-AA7A-EFA2550D2051}" type="pres">
      <dgm:prSet presAssocID="{9642514B-FF95-4501-8EB8-972A7081E074}" presName="compNode" presStyleCnt="0"/>
      <dgm:spPr/>
    </dgm:pt>
    <dgm:pt modelId="{0DC19828-8BBC-406A-BF26-0BD5C4BD3B83}" type="pres">
      <dgm:prSet presAssocID="{9642514B-FF95-4501-8EB8-972A7081E074}" presName="iconBgRect" presStyleLbl="bgShp" presStyleIdx="2" presStyleCnt="3"/>
      <dgm:spPr/>
    </dgm:pt>
    <dgm:pt modelId="{0DCD2EC5-033E-4AAA-A54C-6EF4F28813CC}" type="pres">
      <dgm:prSet presAssocID="{9642514B-FF95-4501-8EB8-972A7081E07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ask"/>
        </a:ext>
      </dgm:extLst>
    </dgm:pt>
    <dgm:pt modelId="{99A418E4-F04B-4A14-B15C-9EA47C6C74A9}" type="pres">
      <dgm:prSet presAssocID="{9642514B-FF95-4501-8EB8-972A7081E074}" presName="spaceRect" presStyleCnt="0"/>
      <dgm:spPr/>
    </dgm:pt>
    <dgm:pt modelId="{3B371E3B-1C5E-4182-9924-AE4979D90128}" type="pres">
      <dgm:prSet presAssocID="{9642514B-FF95-4501-8EB8-972A7081E074}" presName="textRect" presStyleLbl="revTx" presStyleIdx="2" presStyleCnt="3">
        <dgm:presLayoutVars>
          <dgm:chMax val="1"/>
          <dgm:chPref val="1"/>
        </dgm:presLayoutVars>
      </dgm:prSet>
      <dgm:spPr/>
    </dgm:pt>
  </dgm:ptLst>
  <dgm:cxnLst>
    <dgm:cxn modelId="{1D7F9711-3F98-4D21-86DC-92EA3B9C03B4}" type="presOf" srcId="{ED008BDC-707A-4A57-A036-CBD82D58C5D6}" destId="{E6413E5A-7828-42E3-A3E5-7C886AB54503}" srcOrd="0" destOrd="0" presId="urn:microsoft.com/office/officeart/2018/5/layout/IconCircleLabelList"/>
    <dgm:cxn modelId="{AFF57565-4DD8-45B4-B644-82B79F2579EB}" type="presOf" srcId="{4A6A2DB4-9ABC-4F17-B48D-311C8820A94B}" destId="{62EFD360-4C29-4999-84E4-F32820A1472A}" srcOrd="0" destOrd="0" presId="urn:microsoft.com/office/officeart/2018/5/layout/IconCircleLabelList"/>
    <dgm:cxn modelId="{0E286D7D-83C8-4FAC-8413-0B59EE32306E}" srcId="{4A6A2DB4-9ABC-4F17-B48D-311C8820A94B}" destId="{ED008BDC-707A-4A57-A036-CBD82D58C5D6}" srcOrd="0" destOrd="0" parTransId="{B9E6158A-A6BF-4F91-A6EF-1BCB6F5286D1}" sibTransId="{67710A69-ED98-41C6-8F24-6DC9E44507A1}"/>
    <dgm:cxn modelId="{25983EA0-FFC4-4E83-984D-3857D4F6BEC2}" srcId="{4A6A2DB4-9ABC-4F17-B48D-311C8820A94B}" destId="{9642514B-FF95-4501-8EB8-972A7081E074}" srcOrd="2" destOrd="0" parTransId="{225B12DC-12BB-42EF-9D07-E3A2D487DBEF}" sibTransId="{7173F172-395D-4E6C-9A10-4EAECA14EE5E}"/>
    <dgm:cxn modelId="{8BF432C8-4D27-402F-A2CE-74D310D081F1}" srcId="{4A6A2DB4-9ABC-4F17-B48D-311C8820A94B}" destId="{05E84729-A228-4DD8-99DD-88868C3B2F84}" srcOrd="1" destOrd="0" parTransId="{BF32C7D2-4053-442A-86D7-DEA1B86C86D9}" sibTransId="{FE549F1D-6DD2-450D-9BA6-E06A4249878A}"/>
    <dgm:cxn modelId="{80D0D7DE-7E8B-4FE7-9ADE-E2DC1D247CD6}" type="presOf" srcId="{9642514B-FF95-4501-8EB8-972A7081E074}" destId="{3B371E3B-1C5E-4182-9924-AE4979D90128}" srcOrd="0" destOrd="0" presId="urn:microsoft.com/office/officeart/2018/5/layout/IconCircleLabelList"/>
    <dgm:cxn modelId="{A77946F5-76BF-4C2E-A186-67EFF124365F}" type="presOf" srcId="{05E84729-A228-4DD8-99DD-88868C3B2F84}" destId="{6AEC8E13-B724-4D8A-A0D6-1E7BADD53C4A}" srcOrd="0" destOrd="0" presId="urn:microsoft.com/office/officeart/2018/5/layout/IconCircleLabelList"/>
    <dgm:cxn modelId="{79D13BF4-CFFA-4717-9610-C9B9FD7B52D6}" type="presParOf" srcId="{62EFD360-4C29-4999-84E4-F32820A1472A}" destId="{E895005B-CC08-4EDF-A370-40FC15B782D6}" srcOrd="0" destOrd="0" presId="urn:microsoft.com/office/officeart/2018/5/layout/IconCircleLabelList"/>
    <dgm:cxn modelId="{C159527D-0CA1-4042-9A2A-1498D80D2AB7}" type="presParOf" srcId="{E895005B-CC08-4EDF-A370-40FC15B782D6}" destId="{7C76E209-F824-43FD-8027-E250062F8091}" srcOrd="0" destOrd="0" presId="urn:microsoft.com/office/officeart/2018/5/layout/IconCircleLabelList"/>
    <dgm:cxn modelId="{CE6E5AEB-04D9-4A0C-8277-2FB1EEC755DC}" type="presParOf" srcId="{E895005B-CC08-4EDF-A370-40FC15B782D6}" destId="{3B5B98AE-EF69-4902-878F-F07EFE5A4103}" srcOrd="1" destOrd="0" presId="urn:microsoft.com/office/officeart/2018/5/layout/IconCircleLabelList"/>
    <dgm:cxn modelId="{26873A67-86D3-479E-B869-8A69B3CDC35C}" type="presParOf" srcId="{E895005B-CC08-4EDF-A370-40FC15B782D6}" destId="{E3A6A585-D065-4AE8-AB24-D230EE87A34D}" srcOrd="2" destOrd="0" presId="urn:microsoft.com/office/officeart/2018/5/layout/IconCircleLabelList"/>
    <dgm:cxn modelId="{F38C2D8D-C304-479F-8DB4-83C4B3319127}" type="presParOf" srcId="{E895005B-CC08-4EDF-A370-40FC15B782D6}" destId="{E6413E5A-7828-42E3-A3E5-7C886AB54503}" srcOrd="3" destOrd="0" presId="urn:microsoft.com/office/officeart/2018/5/layout/IconCircleLabelList"/>
    <dgm:cxn modelId="{153787A1-BA0B-4CDE-8497-5D9E91384424}" type="presParOf" srcId="{62EFD360-4C29-4999-84E4-F32820A1472A}" destId="{B6DF0BA5-090D-4A75-86CB-FC7AB4B4C3FB}" srcOrd="1" destOrd="0" presId="urn:microsoft.com/office/officeart/2018/5/layout/IconCircleLabelList"/>
    <dgm:cxn modelId="{B3E67EFB-9613-4E05-BC99-9CE62735C6E9}" type="presParOf" srcId="{62EFD360-4C29-4999-84E4-F32820A1472A}" destId="{B49BA4F1-A1AE-4C6B-9C61-4906CF940687}" srcOrd="2" destOrd="0" presId="urn:microsoft.com/office/officeart/2018/5/layout/IconCircleLabelList"/>
    <dgm:cxn modelId="{8EC33DBC-1AA2-436B-8B63-060D88EB9846}" type="presParOf" srcId="{B49BA4F1-A1AE-4C6B-9C61-4906CF940687}" destId="{21BDC3CE-2DA0-439A-9F09-1CA970113CE7}" srcOrd="0" destOrd="0" presId="urn:microsoft.com/office/officeart/2018/5/layout/IconCircleLabelList"/>
    <dgm:cxn modelId="{6F1C6B40-0107-4FE5-B07F-F30E8E980EC0}" type="presParOf" srcId="{B49BA4F1-A1AE-4C6B-9C61-4906CF940687}" destId="{C66C9773-6DA3-4A6E-8860-DD01E0849BD2}" srcOrd="1" destOrd="0" presId="urn:microsoft.com/office/officeart/2018/5/layout/IconCircleLabelList"/>
    <dgm:cxn modelId="{3BDA501F-E754-4DEB-B04D-4E987342FDB9}" type="presParOf" srcId="{B49BA4F1-A1AE-4C6B-9C61-4906CF940687}" destId="{5E2FC6D7-F35E-4EA8-8665-C4E847E346AD}" srcOrd="2" destOrd="0" presId="urn:microsoft.com/office/officeart/2018/5/layout/IconCircleLabelList"/>
    <dgm:cxn modelId="{75CD5FE1-FF6E-4EDB-9C9D-E91434088147}" type="presParOf" srcId="{B49BA4F1-A1AE-4C6B-9C61-4906CF940687}" destId="{6AEC8E13-B724-4D8A-A0D6-1E7BADD53C4A}" srcOrd="3" destOrd="0" presId="urn:microsoft.com/office/officeart/2018/5/layout/IconCircleLabelList"/>
    <dgm:cxn modelId="{A34CC354-E24F-4218-80EF-955F1A8E7DC5}" type="presParOf" srcId="{62EFD360-4C29-4999-84E4-F32820A1472A}" destId="{53BF533D-0ECE-4DF7-8BD6-10C4922B6118}" srcOrd="3" destOrd="0" presId="urn:microsoft.com/office/officeart/2018/5/layout/IconCircleLabelList"/>
    <dgm:cxn modelId="{9DD109B8-BCEB-49E0-A300-33D02442B77B}" type="presParOf" srcId="{62EFD360-4C29-4999-84E4-F32820A1472A}" destId="{8F567411-3045-406C-AA7A-EFA2550D2051}" srcOrd="4" destOrd="0" presId="urn:microsoft.com/office/officeart/2018/5/layout/IconCircleLabelList"/>
    <dgm:cxn modelId="{87FFCCD3-8305-407B-8023-381ED1B92426}" type="presParOf" srcId="{8F567411-3045-406C-AA7A-EFA2550D2051}" destId="{0DC19828-8BBC-406A-BF26-0BD5C4BD3B83}" srcOrd="0" destOrd="0" presId="urn:microsoft.com/office/officeart/2018/5/layout/IconCircleLabelList"/>
    <dgm:cxn modelId="{8ACD52DC-9D11-4E31-9C02-0BE4EC00BCFA}" type="presParOf" srcId="{8F567411-3045-406C-AA7A-EFA2550D2051}" destId="{0DCD2EC5-033E-4AAA-A54C-6EF4F28813CC}" srcOrd="1" destOrd="0" presId="urn:microsoft.com/office/officeart/2018/5/layout/IconCircleLabelList"/>
    <dgm:cxn modelId="{2952908C-47A2-449D-BD67-308ABDB4DA74}" type="presParOf" srcId="{8F567411-3045-406C-AA7A-EFA2550D2051}" destId="{99A418E4-F04B-4A14-B15C-9EA47C6C74A9}" srcOrd="2" destOrd="0" presId="urn:microsoft.com/office/officeart/2018/5/layout/IconCircleLabelList"/>
    <dgm:cxn modelId="{7BBF7E49-518B-4C46-8055-2A96D9CD57C3}" type="presParOf" srcId="{8F567411-3045-406C-AA7A-EFA2550D2051}" destId="{3B371E3B-1C5E-4182-9924-AE4979D90128}"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8E0524B-2499-4E3F-AD34-29B45090625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81CB01D-CE43-4C34-8ED7-9F17A5F3B32F}">
      <dgm:prSet/>
      <dgm:spPr/>
      <dgm:t>
        <a:bodyPr/>
        <a:lstStyle/>
        <a:p>
          <a:r>
            <a:rPr lang="en-US" b="1"/>
            <a:t>Languages</a:t>
          </a:r>
          <a:endParaRPr lang="en-US"/>
        </a:p>
      </dgm:t>
    </dgm:pt>
    <dgm:pt modelId="{9FF4EB51-087D-49B1-99C2-F3DB90C783FC}" type="parTrans" cxnId="{5658A48B-8664-4C8D-B996-C7603D8E1022}">
      <dgm:prSet/>
      <dgm:spPr/>
      <dgm:t>
        <a:bodyPr/>
        <a:lstStyle/>
        <a:p>
          <a:endParaRPr lang="en-US"/>
        </a:p>
      </dgm:t>
    </dgm:pt>
    <dgm:pt modelId="{4F76D68A-27B2-4D89-A17B-CD2364C208B3}" type="sibTrans" cxnId="{5658A48B-8664-4C8D-B996-C7603D8E1022}">
      <dgm:prSet/>
      <dgm:spPr/>
      <dgm:t>
        <a:bodyPr/>
        <a:lstStyle/>
        <a:p>
          <a:endParaRPr lang="en-US"/>
        </a:p>
      </dgm:t>
    </dgm:pt>
    <dgm:pt modelId="{C3FFD337-938B-4A0C-A6D2-39A807F5BB16}">
      <dgm:prSet/>
      <dgm:spPr/>
      <dgm:t>
        <a:bodyPr/>
        <a:lstStyle/>
        <a:p>
          <a:r>
            <a:rPr lang="en-US"/>
            <a:t>The project will initially focus on analyzing social media posts in English, Spanish, French, German, and Chinese, covering a significant portion of global social media usage.</a:t>
          </a:r>
        </a:p>
      </dgm:t>
    </dgm:pt>
    <dgm:pt modelId="{725A967B-462F-45EC-9B79-DD4064F2C3E7}" type="parTrans" cxnId="{996A4F8F-E6B4-4515-A1B5-49F7862E559C}">
      <dgm:prSet/>
      <dgm:spPr/>
      <dgm:t>
        <a:bodyPr/>
        <a:lstStyle/>
        <a:p>
          <a:endParaRPr lang="en-US"/>
        </a:p>
      </dgm:t>
    </dgm:pt>
    <dgm:pt modelId="{571551D2-FEDA-4709-8FC4-19B078CCE45E}" type="sibTrans" cxnId="{996A4F8F-E6B4-4515-A1B5-49F7862E559C}">
      <dgm:prSet/>
      <dgm:spPr/>
      <dgm:t>
        <a:bodyPr/>
        <a:lstStyle/>
        <a:p>
          <a:endParaRPr lang="en-US"/>
        </a:p>
      </dgm:t>
    </dgm:pt>
    <dgm:pt modelId="{E20630E5-8174-4223-9E5B-03F35FD27F88}">
      <dgm:prSet/>
      <dgm:spPr/>
      <dgm:t>
        <a:bodyPr/>
        <a:lstStyle/>
        <a:p>
          <a:r>
            <a:rPr lang="en-US" b="1"/>
            <a:t>Datasets</a:t>
          </a:r>
          <a:endParaRPr lang="en-US"/>
        </a:p>
      </dgm:t>
    </dgm:pt>
    <dgm:pt modelId="{46FF5015-EBC3-4DFD-B130-B9B61310D8AE}" type="parTrans" cxnId="{4603B2DD-860A-482A-8BC7-9B63D02F5E20}">
      <dgm:prSet/>
      <dgm:spPr/>
      <dgm:t>
        <a:bodyPr/>
        <a:lstStyle/>
        <a:p>
          <a:endParaRPr lang="en-US"/>
        </a:p>
      </dgm:t>
    </dgm:pt>
    <dgm:pt modelId="{707FC25E-E3BF-4E7E-BEA8-2B122993B956}" type="sibTrans" cxnId="{4603B2DD-860A-482A-8BC7-9B63D02F5E20}">
      <dgm:prSet/>
      <dgm:spPr/>
      <dgm:t>
        <a:bodyPr/>
        <a:lstStyle/>
        <a:p>
          <a:endParaRPr lang="en-US"/>
        </a:p>
      </dgm:t>
    </dgm:pt>
    <dgm:pt modelId="{32419931-C15D-4958-9264-7F08074F9F61}">
      <dgm:prSet/>
      <dgm:spPr/>
      <dgm:t>
        <a:bodyPr/>
        <a:lstStyle/>
        <a:p>
          <a:r>
            <a:rPr lang="en-US"/>
            <a:t>Cross-Lingual Adaptation Dataset: For cross-lingual transfer learning, the project will utilize language-specific subsets of the COVID-19 tweets dataset or other relevant sentiment-labeled datasets for the target languages.</a:t>
          </a:r>
        </a:p>
      </dgm:t>
    </dgm:pt>
    <dgm:pt modelId="{692DA88A-8FB5-4B52-A71A-C90EE38BDBE9}" type="parTrans" cxnId="{C0DA68EA-7CBC-40FD-AF0D-C42C78A54BC1}">
      <dgm:prSet/>
      <dgm:spPr/>
      <dgm:t>
        <a:bodyPr/>
        <a:lstStyle/>
        <a:p>
          <a:endParaRPr lang="en-US"/>
        </a:p>
      </dgm:t>
    </dgm:pt>
    <dgm:pt modelId="{AA8358C5-847C-448B-A34D-9310E8E39469}" type="sibTrans" cxnId="{C0DA68EA-7CBC-40FD-AF0D-C42C78A54BC1}">
      <dgm:prSet/>
      <dgm:spPr/>
      <dgm:t>
        <a:bodyPr/>
        <a:lstStyle/>
        <a:p>
          <a:endParaRPr lang="en-US"/>
        </a:p>
      </dgm:t>
    </dgm:pt>
    <dgm:pt modelId="{2393A848-4276-4FAB-90D5-1058F2C988BC}">
      <dgm:prSet/>
      <dgm:spPr/>
      <dgm:t>
        <a:bodyPr/>
        <a:lstStyle/>
        <a:p>
          <a:r>
            <a:rPr lang="en-US" b="1"/>
            <a:t>Pretrained Multilingual Models</a:t>
          </a:r>
          <a:endParaRPr lang="en-US"/>
        </a:p>
      </dgm:t>
    </dgm:pt>
    <dgm:pt modelId="{813560FA-D60E-42B4-A97C-E61D2E8C57C1}" type="parTrans" cxnId="{59BFCE72-DFDF-45E0-8A93-FDD627103EA7}">
      <dgm:prSet/>
      <dgm:spPr/>
      <dgm:t>
        <a:bodyPr/>
        <a:lstStyle/>
        <a:p>
          <a:endParaRPr lang="en-US"/>
        </a:p>
      </dgm:t>
    </dgm:pt>
    <dgm:pt modelId="{47DD09FE-A86C-4E12-8CB9-1AD8D587682F}" type="sibTrans" cxnId="{59BFCE72-DFDF-45E0-8A93-FDD627103EA7}">
      <dgm:prSet/>
      <dgm:spPr/>
      <dgm:t>
        <a:bodyPr/>
        <a:lstStyle/>
        <a:p>
          <a:endParaRPr lang="en-US"/>
        </a:p>
      </dgm:t>
    </dgm:pt>
    <dgm:pt modelId="{B44C3EE5-0BB6-469A-BF9F-DEFDC00F1B4D}">
      <dgm:prSet/>
      <dgm:spPr/>
      <dgm:t>
        <a:bodyPr/>
        <a:lstStyle/>
        <a:p>
          <a:r>
            <a:rPr lang="en-US"/>
            <a:t>CLAMP-multilingual-sentiment-covid19: This model is specifically pre-trained on the COVID-19 tweets dataset, incorporating sentiment-specific knowledge.</a:t>
          </a:r>
        </a:p>
      </dgm:t>
    </dgm:pt>
    <dgm:pt modelId="{32691358-84AB-46B8-A57D-1F4F1FEED898}" type="parTrans" cxnId="{41AD8885-8A1F-441A-B647-4FE785729658}">
      <dgm:prSet/>
      <dgm:spPr/>
      <dgm:t>
        <a:bodyPr/>
        <a:lstStyle/>
        <a:p>
          <a:endParaRPr lang="en-US"/>
        </a:p>
      </dgm:t>
    </dgm:pt>
    <dgm:pt modelId="{B1D7B63C-832F-4673-A515-EDAE9016AC04}" type="sibTrans" cxnId="{41AD8885-8A1F-441A-B647-4FE785729658}">
      <dgm:prSet/>
      <dgm:spPr/>
      <dgm:t>
        <a:bodyPr/>
        <a:lstStyle/>
        <a:p>
          <a:endParaRPr lang="en-US"/>
        </a:p>
      </dgm:t>
    </dgm:pt>
    <dgm:pt modelId="{1FCC55FE-B967-644E-A877-E66C9166B08F}" type="pres">
      <dgm:prSet presAssocID="{F8E0524B-2499-4E3F-AD34-29B450906258}" presName="linear" presStyleCnt="0">
        <dgm:presLayoutVars>
          <dgm:animLvl val="lvl"/>
          <dgm:resizeHandles val="exact"/>
        </dgm:presLayoutVars>
      </dgm:prSet>
      <dgm:spPr/>
    </dgm:pt>
    <dgm:pt modelId="{845F6DFD-D5A4-B14B-B136-429005C86076}" type="pres">
      <dgm:prSet presAssocID="{681CB01D-CE43-4C34-8ED7-9F17A5F3B32F}" presName="parentText" presStyleLbl="node1" presStyleIdx="0" presStyleCnt="3">
        <dgm:presLayoutVars>
          <dgm:chMax val="0"/>
          <dgm:bulletEnabled val="1"/>
        </dgm:presLayoutVars>
      </dgm:prSet>
      <dgm:spPr/>
    </dgm:pt>
    <dgm:pt modelId="{ABDECA87-EA30-E14C-89BF-1C56FE7BB6E4}" type="pres">
      <dgm:prSet presAssocID="{681CB01D-CE43-4C34-8ED7-9F17A5F3B32F}" presName="childText" presStyleLbl="revTx" presStyleIdx="0" presStyleCnt="3">
        <dgm:presLayoutVars>
          <dgm:bulletEnabled val="1"/>
        </dgm:presLayoutVars>
      </dgm:prSet>
      <dgm:spPr/>
    </dgm:pt>
    <dgm:pt modelId="{9E1E2EAD-88C6-4B4F-949C-637AAB64FA26}" type="pres">
      <dgm:prSet presAssocID="{E20630E5-8174-4223-9E5B-03F35FD27F88}" presName="parentText" presStyleLbl="node1" presStyleIdx="1" presStyleCnt="3">
        <dgm:presLayoutVars>
          <dgm:chMax val="0"/>
          <dgm:bulletEnabled val="1"/>
        </dgm:presLayoutVars>
      </dgm:prSet>
      <dgm:spPr/>
    </dgm:pt>
    <dgm:pt modelId="{2E4F874E-04C0-3E47-84C1-6DB76D1C9C0A}" type="pres">
      <dgm:prSet presAssocID="{E20630E5-8174-4223-9E5B-03F35FD27F88}" presName="childText" presStyleLbl="revTx" presStyleIdx="1" presStyleCnt="3">
        <dgm:presLayoutVars>
          <dgm:bulletEnabled val="1"/>
        </dgm:presLayoutVars>
      </dgm:prSet>
      <dgm:spPr/>
    </dgm:pt>
    <dgm:pt modelId="{88B66F21-C1BF-134E-BC88-939517D87C01}" type="pres">
      <dgm:prSet presAssocID="{2393A848-4276-4FAB-90D5-1058F2C988BC}" presName="parentText" presStyleLbl="node1" presStyleIdx="2" presStyleCnt="3">
        <dgm:presLayoutVars>
          <dgm:chMax val="0"/>
          <dgm:bulletEnabled val="1"/>
        </dgm:presLayoutVars>
      </dgm:prSet>
      <dgm:spPr/>
    </dgm:pt>
    <dgm:pt modelId="{B36B23F3-D3C9-2E4B-B81F-8EABBAF3DB1B}" type="pres">
      <dgm:prSet presAssocID="{2393A848-4276-4FAB-90D5-1058F2C988BC}" presName="childText" presStyleLbl="revTx" presStyleIdx="2" presStyleCnt="3">
        <dgm:presLayoutVars>
          <dgm:bulletEnabled val="1"/>
        </dgm:presLayoutVars>
      </dgm:prSet>
      <dgm:spPr/>
    </dgm:pt>
  </dgm:ptLst>
  <dgm:cxnLst>
    <dgm:cxn modelId="{1A60495E-62F9-A040-882A-D11D6F969EBC}" type="presOf" srcId="{32419931-C15D-4958-9264-7F08074F9F61}" destId="{2E4F874E-04C0-3E47-84C1-6DB76D1C9C0A}" srcOrd="0" destOrd="0" presId="urn:microsoft.com/office/officeart/2005/8/layout/vList2"/>
    <dgm:cxn modelId="{C3A8244B-D0DA-7440-8FDB-25662590C190}" type="presOf" srcId="{B44C3EE5-0BB6-469A-BF9F-DEFDC00F1B4D}" destId="{B36B23F3-D3C9-2E4B-B81F-8EABBAF3DB1B}" srcOrd="0" destOrd="0" presId="urn:microsoft.com/office/officeart/2005/8/layout/vList2"/>
    <dgm:cxn modelId="{59BFCE72-DFDF-45E0-8A93-FDD627103EA7}" srcId="{F8E0524B-2499-4E3F-AD34-29B450906258}" destId="{2393A848-4276-4FAB-90D5-1058F2C988BC}" srcOrd="2" destOrd="0" parTransId="{813560FA-D60E-42B4-A97C-E61D2E8C57C1}" sibTransId="{47DD09FE-A86C-4E12-8CB9-1AD8D587682F}"/>
    <dgm:cxn modelId="{41AD8885-8A1F-441A-B647-4FE785729658}" srcId="{2393A848-4276-4FAB-90D5-1058F2C988BC}" destId="{B44C3EE5-0BB6-469A-BF9F-DEFDC00F1B4D}" srcOrd="0" destOrd="0" parTransId="{32691358-84AB-46B8-A57D-1F4F1FEED898}" sibTransId="{B1D7B63C-832F-4673-A515-EDAE9016AC04}"/>
    <dgm:cxn modelId="{5658A48B-8664-4C8D-B996-C7603D8E1022}" srcId="{F8E0524B-2499-4E3F-AD34-29B450906258}" destId="{681CB01D-CE43-4C34-8ED7-9F17A5F3B32F}" srcOrd="0" destOrd="0" parTransId="{9FF4EB51-087D-49B1-99C2-F3DB90C783FC}" sibTransId="{4F76D68A-27B2-4D89-A17B-CD2364C208B3}"/>
    <dgm:cxn modelId="{996A4F8F-E6B4-4515-A1B5-49F7862E559C}" srcId="{681CB01D-CE43-4C34-8ED7-9F17A5F3B32F}" destId="{C3FFD337-938B-4A0C-A6D2-39A807F5BB16}" srcOrd="0" destOrd="0" parTransId="{725A967B-462F-45EC-9B79-DD4064F2C3E7}" sibTransId="{571551D2-FEDA-4709-8FC4-19B078CCE45E}"/>
    <dgm:cxn modelId="{7E2C9BA4-CEA9-F24F-823B-F6AF82DA6F2D}" type="presOf" srcId="{C3FFD337-938B-4A0C-A6D2-39A807F5BB16}" destId="{ABDECA87-EA30-E14C-89BF-1C56FE7BB6E4}" srcOrd="0" destOrd="0" presId="urn:microsoft.com/office/officeart/2005/8/layout/vList2"/>
    <dgm:cxn modelId="{28462BA9-604B-B548-93E0-108B3BF9362B}" type="presOf" srcId="{F8E0524B-2499-4E3F-AD34-29B450906258}" destId="{1FCC55FE-B967-644E-A877-E66C9166B08F}" srcOrd="0" destOrd="0" presId="urn:microsoft.com/office/officeart/2005/8/layout/vList2"/>
    <dgm:cxn modelId="{1EBB59C0-1B45-044F-A8F3-5330DBB98B6D}" type="presOf" srcId="{2393A848-4276-4FAB-90D5-1058F2C988BC}" destId="{88B66F21-C1BF-134E-BC88-939517D87C01}" srcOrd="0" destOrd="0" presId="urn:microsoft.com/office/officeart/2005/8/layout/vList2"/>
    <dgm:cxn modelId="{0D63BAC7-6CD4-6842-847F-86DBC883D13D}" type="presOf" srcId="{E20630E5-8174-4223-9E5B-03F35FD27F88}" destId="{9E1E2EAD-88C6-4B4F-949C-637AAB64FA26}" srcOrd="0" destOrd="0" presId="urn:microsoft.com/office/officeart/2005/8/layout/vList2"/>
    <dgm:cxn modelId="{769941D2-B6DE-A14A-9E0B-90AAA7A46358}" type="presOf" srcId="{681CB01D-CE43-4C34-8ED7-9F17A5F3B32F}" destId="{845F6DFD-D5A4-B14B-B136-429005C86076}" srcOrd="0" destOrd="0" presId="urn:microsoft.com/office/officeart/2005/8/layout/vList2"/>
    <dgm:cxn modelId="{4603B2DD-860A-482A-8BC7-9B63D02F5E20}" srcId="{F8E0524B-2499-4E3F-AD34-29B450906258}" destId="{E20630E5-8174-4223-9E5B-03F35FD27F88}" srcOrd="1" destOrd="0" parTransId="{46FF5015-EBC3-4DFD-B130-B9B61310D8AE}" sibTransId="{707FC25E-E3BF-4E7E-BEA8-2B122993B956}"/>
    <dgm:cxn modelId="{C0DA68EA-7CBC-40FD-AF0D-C42C78A54BC1}" srcId="{E20630E5-8174-4223-9E5B-03F35FD27F88}" destId="{32419931-C15D-4958-9264-7F08074F9F61}" srcOrd="0" destOrd="0" parTransId="{692DA88A-8FB5-4B52-A71A-C90EE38BDBE9}" sibTransId="{AA8358C5-847C-448B-A34D-9310E8E39469}"/>
    <dgm:cxn modelId="{64F48356-23DD-8847-A8B8-5EC3484530AE}" type="presParOf" srcId="{1FCC55FE-B967-644E-A877-E66C9166B08F}" destId="{845F6DFD-D5A4-B14B-B136-429005C86076}" srcOrd="0" destOrd="0" presId="urn:microsoft.com/office/officeart/2005/8/layout/vList2"/>
    <dgm:cxn modelId="{A54989E8-F41A-CC4F-A4C4-ABAB8949B016}" type="presParOf" srcId="{1FCC55FE-B967-644E-A877-E66C9166B08F}" destId="{ABDECA87-EA30-E14C-89BF-1C56FE7BB6E4}" srcOrd="1" destOrd="0" presId="urn:microsoft.com/office/officeart/2005/8/layout/vList2"/>
    <dgm:cxn modelId="{DC50ADE5-1914-CE46-AEB4-36ACD15603D2}" type="presParOf" srcId="{1FCC55FE-B967-644E-A877-E66C9166B08F}" destId="{9E1E2EAD-88C6-4B4F-949C-637AAB64FA26}" srcOrd="2" destOrd="0" presId="urn:microsoft.com/office/officeart/2005/8/layout/vList2"/>
    <dgm:cxn modelId="{260E7ADE-FCD6-BC42-A160-14ABA9B98CA3}" type="presParOf" srcId="{1FCC55FE-B967-644E-A877-E66C9166B08F}" destId="{2E4F874E-04C0-3E47-84C1-6DB76D1C9C0A}" srcOrd="3" destOrd="0" presId="urn:microsoft.com/office/officeart/2005/8/layout/vList2"/>
    <dgm:cxn modelId="{4909F4DE-5107-C343-8F96-45AEA5F37F5C}" type="presParOf" srcId="{1FCC55FE-B967-644E-A877-E66C9166B08F}" destId="{88B66F21-C1BF-134E-BC88-939517D87C01}" srcOrd="4" destOrd="0" presId="urn:microsoft.com/office/officeart/2005/8/layout/vList2"/>
    <dgm:cxn modelId="{5B5E654E-6278-C247-A573-4F4E00B6822E}" type="presParOf" srcId="{1FCC55FE-B967-644E-A877-E66C9166B08F}" destId="{B36B23F3-D3C9-2E4B-B81F-8EABBAF3DB1B}"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3EF3E9-1A7B-4398-AAD8-D28DEA9C9C5E}"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93F3D31-D41D-4D79-B729-8E01EB9CFB74}">
      <dgm:prSet/>
      <dgm:spPr/>
      <dgm:t>
        <a:bodyPr/>
        <a:lstStyle/>
        <a:p>
          <a:pPr>
            <a:lnSpc>
              <a:spcPct val="100000"/>
            </a:lnSpc>
          </a:pPr>
          <a:r>
            <a:rPr lang="en-US"/>
            <a:t>Diverse multilingual social media dataset.</a:t>
          </a:r>
        </a:p>
      </dgm:t>
    </dgm:pt>
    <dgm:pt modelId="{5B9DEAFD-C6C2-4E66-8F7A-1DA9FF1EC710}" type="parTrans" cxnId="{4E397A11-8845-4978-970E-7EC30B7BDA1D}">
      <dgm:prSet/>
      <dgm:spPr/>
      <dgm:t>
        <a:bodyPr/>
        <a:lstStyle/>
        <a:p>
          <a:endParaRPr lang="en-US"/>
        </a:p>
      </dgm:t>
    </dgm:pt>
    <dgm:pt modelId="{CFC00F0D-B364-4965-8BFD-8D7DBCF11952}" type="sibTrans" cxnId="{4E397A11-8845-4978-970E-7EC30B7BDA1D}">
      <dgm:prSet/>
      <dgm:spPr/>
      <dgm:t>
        <a:bodyPr/>
        <a:lstStyle/>
        <a:p>
          <a:pPr>
            <a:lnSpc>
              <a:spcPct val="100000"/>
            </a:lnSpc>
          </a:pPr>
          <a:endParaRPr lang="en-US"/>
        </a:p>
      </dgm:t>
    </dgm:pt>
    <dgm:pt modelId="{4B1CC73F-686B-478D-8586-B980EB7720A0}">
      <dgm:prSet/>
      <dgm:spPr/>
      <dgm:t>
        <a:bodyPr/>
        <a:lstStyle/>
        <a:p>
          <a:pPr>
            <a:lnSpc>
              <a:spcPct val="100000"/>
            </a:lnSpc>
          </a:pPr>
          <a:r>
            <a:rPr lang="en-US"/>
            <a:t>Preprocessed dataset.</a:t>
          </a:r>
        </a:p>
      </dgm:t>
    </dgm:pt>
    <dgm:pt modelId="{C9DF5B56-EF49-4514-B2EC-D8A16A6BAD16}" type="parTrans" cxnId="{A6262644-092E-4992-BF02-964E86D889C6}">
      <dgm:prSet/>
      <dgm:spPr/>
      <dgm:t>
        <a:bodyPr/>
        <a:lstStyle/>
        <a:p>
          <a:endParaRPr lang="en-US"/>
        </a:p>
      </dgm:t>
    </dgm:pt>
    <dgm:pt modelId="{6953A9CA-5376-4014-835C-7C9603B527C0}" type="sibTrans" cxnId="{A6262644-092E-4992-BF02-964E86D889C6}">
      <dgm:prSet/>
      <dgm:spPr/>
      <dgm:t>
        <a:bodyPr/>
        <a:lstStyle/>
        <a:p>
          <a:pPr>
            <a:lnSpc>
              <a:spcPct val="100000"/>
            </a:lnSpc>
          </a:pPr>
          <a:endParaRPr lang="en-US"/>
        </a:p>
      </dgm:t>
    </dgm:pt>
    <dgm:pt modelId="{FE7F570A-8361-4ECE-AB66-E1093ED9103B}">
      <dgm:prSet/>
      <dgm:spPr/>
      <dgm:t>
        <a:bodyPr/>
        <a:lstStyle/>
        <a:p>
          <a:pPr>
            <a:lnSpc>
              <a:spcPct val="100000"/>
            </a:lnSpc>
          </a:pPr>
          <a:r>
            <a:rPr lang="en-US"/>
            <a:t>Sentiment analysis model with language adaptability.</a:t>
          </a:r>
        </a:p>
      </dgm:t>
    </dgm:pt>
    <dgm:pt modelId="{D8BCA857-D0F0-429C-9664-DFA847D21827}" type="parTrans" cxnId="{3235C50D-AB7E-4DA8-B2EA-53EC5ECBF9F3}">
      <dgm:prSet/>
      <dgm:spPr/>
      <dgm:t>
        <a:bodyPr/>
        <a:lstStyle/>
        <a:p>
          <a:endParaRPr lang="en-US"/>
        </a:p>
      </dgm:t>
    </dgm:pt>
    <dgm:pt modelId="{2C27C4CC-D92B-46E4-816B-CF5252796A8D}" type="sibTrans" cxnId="{3235C50D-AB7E-4DA8-B2EA-53EC5ECBF9F3}">
      <dgm:prSet/>
      <dgm:spPr/>
      <dgm:t>
        <a:bodyPr/>
        <a:lstStyle/>
        <a:p>
          <a:pPr>
            <a:lnSpc>
              <a:spcPct val="100000"/>
            </a:lnSpc>
          </a:pPr>
          <a:endParaRPr lang="en-US"/>
        </a:p>
      </dgm:t>
    </dgm:pt>
    <dgm:pt modelId="{A75D71E7-A907-4CF8-B140-99D3384044B1}">
      <dgm:prSet/>
      <dgm:spPr/>
      <dgm:t>
        <a:bodyPr/>
        <a:lstStyle/>
        <a:p>
          <a:pPr>
            <a:lnSpc>
              <a:spcPct val="100000"/>
            </a:lnSpc>
          </a:pPr>
          <a:r>
            <a:rPr lang="en-US"/>
            <a:t>User-friendly interface/API for real-time sentiment analysis.</a:t>
          </a:r>
        </a:p>
      </dgm:t>
    </dgm:pt>
    <dgm:pt modelId="{6A09C001-51CF-4032-B397-267C18C61A94}" type="parTrans" cxnId="{D135EAB0-FE64-4B94-B933-07264F53A4D7}">
      <dgm:prSet/>
      <dgm:spPr/>
      <dgm:t>
        <a:bodyPr/>
        <a:lstStyle/>
        <a:p>
          <a:endParaRPr lang="en-US"/>
        </a:p>
      </dgm:t>
    </dgm:pt>
    <dgm:pt modelId="{45A158BE-C7CB-480A-B4BF-5AA457F6B342}" type="sibTrans" cxnId="{D135EAB0-FE64-4B94-B933-07264F53A4D7}">
      <dgm:prSet/>
      <dgm:spPr/>
      <dgm:t>
        <a:bodyPr/>
        <a:lstStyle/>
        <a:p>
          <a:endParaRPr lang="en-US"/>
        </a:p>
      </dgm:t>
    </dgm:pt>
    <dgm:pt modelId="{75059861-6837-422A-A63D-10D8CA8EC078}" type="pres">
      <dgm:prSet presAssocID="{9B3EF3E9-1A7B-4398-AAD8-D28DEA9C9C5E}" presName="root" presStyleCnt="0">
        <dgm:presLayoutVars>
          <dgm:dir/>
          <dgm:resizeHandles val="exact"/>
        </dgm:presLayoutVars>
      </dgm:prSet>
      <dgm:spPr/>
    </dgm:pt>
    <dgm:pt modelId="{A1FA13C8-37BC-4006-9A48-8C80DEAA755B}" type="pres">
      <dgm:prSet presAssocID="{9B3EF3E9-1A7B-4398-AAD8-D28DEA9C9C5E}" presName="container" presStyleCnt="0">
        <dgm:presLayoutVars>
          <dgm:dir/>
          <dgm:resizeHandles val="exact"/>
        </dgm:presLayoutVars>
      </dgm:prSet>
      <dgm:spPr/>
    </dgm:pt>
    <dgm:pt modelId="{D706FC2C-DC26-441C-87FE-2DE0921B9C6D}" type="pres">
      <dgm:prSet presAssocID="{793F3D31-D41D-4D79-B729-8E01EB9CFB74}" presName="compNode" presStyleCnt="0"/>
      <dgm:spPr/>
    </dgm:pt>
    <dgm:pt modelId="{21BF01E0-2574-40C5-B4CD-A3728D0CAA77}" type="pres">
      <dgm:prSet presAssocID="{793F3D31-D41D-4D79-B729-8E01EB9CFB74}" presName="iconBgRect" presStyleLbl="bgShp" presStyleIdx="0" presStyleCnt="4"/>
      <dgm:spPr/>
    </dgm:pt>
    <dgm:pt modelId="{7879FCE9-2884-4E0C-B43A-64EC65E267D7}" type="pres">
      <dgm:prSet presAssocID="{793F3D31-D41D-4D79-B729-8E01EB9CFB7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E977C7E7-341A-4479-B0CF-63810A776E54}" type="pres">
      <dgm:prSet presAssocID="{793F3D31-D41D-4D79-B729-8E01EB9CFB74}" presName="spaceRect" presStyleCnt="0"/>
      <dgm:spPr/>
    </dgm:pt>
    <dgm:pt modelId="{D24BAED7-3274-4C5D-9A9F-FD97B70CC68E}" type="pres">
      <dgm:prSet presAssocID="{793F3D31-D41D-4D79-B729-8E01EB9CFB74}" presName="textRect" presStyleLbl="revTx" presStyleIdx="0" presStyleCnt="4">
        <dgm:presLayoutVars>
          <dgm:chMax val="1"/>
          <dgm:chPref val="1"/>
        </dgm:presLayoutVars>
      </dgm:prSet>
      <dgm:spPr/>
    </dgm:pt>
    <dgm:pt modelId="{FC1CCA9B-1D95-49A5-A05A-8B5D28B0C86D}" type="pres">
      <dgm:prSet presAssocID="{CFC00F0D-B364-4965-8BFD-8D7DBCF11952}" presName="sibTrans" presStyleLbl="sibTrans2D1" presStyleIdx="0" presStyleCnt="0"/>
      <dgm:spPr/>
    </dgm:pt>
    <dgm:pt modelId="{59E5F917-8DC3-49E7-981A-6EE2863D1042}" type="pres">
      <dgm:prSet presAssocID="{4B1CC73F-686B-478D-8586-B980EB7720A0}" presName="compNode" presStyleCnt="0"/>
      <dgm:spPr/>
    </dgm:pt>
    <dgm:pt modelId="{DC68F903-A1BC-4755-93DA-3D3E3255EC5C}" type="pres">
      <dgm:prSet presAssocID="{4B1CC73F-686B-478D-8586-B980EB7720A0}" presName="iconBgRect" presStyleLbl="bgShp" presStyleIdx="1" presStyleCnt="4"/>
      <dgm:spPr/>
    </dgm:pt>
    <dgm:pt modelId="{23B76C38-5255-46C9-A4FE-C0C357E7107A}" type="pres">
      <dgm:prSet presAssocID="{4B1CC73F-686B-478D-8586-B980EB7720A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A9F3CB30-09C3-46F0-B131-B9E0546FE386}" type="pres">
      <dgm:prSet presAssocID="{4B1CC73F-686B-478D-8586-B980EB7720A0}" presName="spaceRect" presStyleCnt="0"/>
      <dgm:spPr/>
    </dgm:pt>
    <dgm:pt modelId="{BE57DDA0-DBA5-43A6-9FED-02F1C84322BD}" type="pres">
      <dgm:prSet presAssocID="{4B1CC73F-686B-478D-8586-B980EB7720A0}" presName="textRect" presStyleLbl="revTx" presStyleIdx="1" presStyleCnt="4">
        <dgm:presLayoutVars>
          <dgm:chMax val="1"/>
          <dgm:chPref val="1"/>
        </dgm:presLayoutVars>
      </dgm:prSet>
      <dgm:spPr/>
    </dgm:pt>
    <dgm:pt modelId="{88F44F24-4F5B-43F7-B7D0-4A7D1CDDBEB5}" type="pres">
      <dgm:prSet presAssocID="{6953A9CA-5376-4014-835C-7C9603B527C0}" presName="sibTrans" presStyleLbl="sibTrans2D1" presStyleIdx="0" presStyleCnt="0"/>
      <dgm:spPr/>
    </dgm:pt>
    <dgm:pt modelId="{22ABA8A4-8824-477A-A909-49FDE6AF9719}" type="pres">
      <dgm:prSet presAssocID="{FE7F570A-8361-4ECE-AB66-E1093ED9103B}" presName="compNode" presStyleCnt="0"/>
      <dgm:spPr/>
    </dgm:pt>
    <dgm:pt modelId="{31F460BC-77B0-4FE4-B885-85B630EFDB23}" type="pres">
      <dgm:prSet presAssocID="{FE7F570A-8361-4ECE-AB66-E1093ED9103B}" presName="iconBgRect" presStyleLbl="bgShp" presStyleIdx="2" presStyleCnt="4"/>
      <dgm:spPr/>
    </dgm:pt>
    <dgm:pt modelId="{16AEE424-DBF6-4FD6-84EC-4EBCF96CD27C}" type="pres">
      <dgm:prSet presAssocID="{FE7F570A-8361-4ECE-AB66-E1093ED9103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8184769F-CA44-4EA7-B5EE-3A58CB08C9AB}" type="pres">
      <dgm:prSet presAssocID="{FE7F570A-8361-4ECE-AB66-E1093ED9103B}" presName="spaceRect" presStyleCnt="0"/>
      <dgm:spPr/>
    </dgm:pt>
    <dgm:pt modelId="{58C84E5C-885A-46D6-B715-3E2A3A30EF9D}" type="pres">
      <dgm:prSet presAssocID="{FE7F570A-8361-4ECE-AB66-E1093ED9103B}" presName="textRect" presStyleLbl="revTx" presStyleIdx="2" presStyleCnt="4">
        <dgm:presLayoutVars>
          <dgm:chMax val="1"/>
          <dgm:chPref val="1"/>
        </dgm:presLayoutVars>
      </dgm:prSet>
      <dgm:spPr/>
    </dgm:pt>
    <dgm:pt modelId="{EEEC1E19-3101-4ACC-9606-852ABFD9412C}" type="pres">
      <dgm:prSet presAssocID="{2C27C4CC-D92B-46E4-816B-CF5252796A8D}" presName="sibTrans" presStyleLbl="sibTrans2D1" presStyleIdx="0" presStyleCnt="0"/>
      <dgm:spPr/>
    </dgm:pt>
    <dgm:pt modelId="{7E9AB479-4377-48B1-9973-58879D12E80A}" type="pres">
      <dgm:prSet presAssocID="{A75D71E7-A907-4CF8-B140-99D3384044B1}" presName="compNode" presStyleCnt="0"/>
      <dgm:spPr/>
    </dgm:pt>
    <dgm:pt modelId="{AAAE8564-3428-43C0-957D-186330836AE3}" type="pres">
      <dgm:prSet presAssocID="{A75D71E7-A907-4CF8-B140-99D3384044B1}" presName="iconBgRect" presStyleLbl="bgShp" presStyleIdx="3" presStyleCnt="4"/>
      <dgm:spPr/>
    </dgm:pt>
    <dgm:pt modelId="{F4AA6B46-7ADB-425C-86E6-76AB37E2A746}" type="pres">
      <dgm:prSet presAssocID="{A75D71E7-A907-4CF8-B140-99D3384044B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yncing Cloud"/>
        </a:ext>
      </dgm:extLst>
    </dgm:pt>
    <dgm:pt modelId="{EF66E56F-7A33-4014-B88B-27A6553F7BF5}" type="pres">
      <dgm:prSet presAssocID="{A75D71E7-A907-4CF8-B140-99D3384044B1}" presName="spaceRect" presStyleCnt="0"/>
      <dgm:spPr/>
    </dgm:pt>
    <dgm:pt modelId="{EB34311D-5940-4682-A2A2-BA20DD535224}" type="pres">
      <dgm:prSet presAssocID="{A75D71E7-A907-4CF8-B140-99D3384044B1}" presName="textRect" presStyleLbl="revTx" presStyleIdx="3" presStyleCnt="4">
        <dgm:presLayoutVars>
          <dgm:chMax val="1"/>
          <dgm:chPref val="1"/>
        </dgm:presLayoutVars>
      </dgm:prSet>
      <dgm:spPr/>
    </dgm:pt>
  </dgm:ptLst>
  <dgm:cxnLst>
    <dgm:cxn modelId="{3235C50D-AB7E-4DA8-B2EA-53EC5ECBF9F3}" srcId="{9B3EF3E9-1A7B-4398-AAD8-D28DEA9C9C5E}" destId="{FE7F570A-8361-4ECE-AB66-E1093ED9103B}" srcOrd="2" destOrd="0" parTransId="{D8BCA857-D0F0-429C-9664-DFA847D21827}" sibTransId="{2C27C4CC-D92B-46E4-816B-CF5252796A8D}"/>
    <dgm:cxn modelId="{4E397A11-8845-4978-970E-7EC30B7BDA1D}" srcId="{9B3EF3E9-1A7B-4398-AAD8-D28DEA9C9C5E}" destId="{793F3D31-D41D-4D79-B729-8E01EB9CFB74}" srcOrd="0" destOrd="0" parTransId="{5B9DEAFD-C6C2-4E66-8F7A-1DA9FF1EC710}" sibTransId="{CFC00F0D-B364-4965-8BFD-8D7DBCF11952}"/>
    <dgm:cxn modelId="{69DBFD2B-2FC9-584B-BB7E-2ACFC41890BE}" type="presOf" srcId="{6953A9CA-5376-4014-835C-7C9603B527C0}" destId="{88F44F24-4F5B-43F7-B7D0-4A7D1CDDBEB5}" srcOrd="0" destOrd="0" presId="urn:microsoft.com/office/officeart/2018/2/layout/IconCircleList"/>
    <dgm:cxn modelId="{29AA095F-9094-C74C-8D16-624B59512112}" type="presOf" srcId="{CFC00F0D-B364-4965-8BFD-8D7DBCF11952}" destId="{FC1CCA9B-1D95-49A5-A05A-8B5D28B0C86D}" srcOrd="0" destOrd="0" presId="urn:microsoft.com/office/officeart/2018/2/layout/IconCircleList"/>
    <dgm:cxn modelId="{A6262644-092E-4992-BF02-964E86D889C6}" srcId="{9B3EF3E9-1A7B-4398-AAD8-D28DEA9C9C5E}" destId="{4B1CC73F-686B-478D-8586-B980EB7720A0}" srcOrd="1" destOrd="0" parTransId="{C9DF5B56-EF49-4514-B2EC-D8A16A6BAD16}" sibTransId="{6953A9CA-5376-4014-835C-7C9603B527C0}"/>
    <dgm:cxn modelId="{E6782E6D-E479-7A4E-82E8-F873322C8448}" type="presOf" srcId="{A75D71E7-A907-4CF8-B140-99D3384044B1}" destId="{EB34311D-5940-4682-A2A2-BA20DD535224}" srcOrd="0" destOrd="0" presId="urn:microsoft.com/office/officeart/2018/2/layout/IconCircleList"/>
    <dgm:cxn modelId="{9995B780-BA26-3641-B252-7EB8E9EEEE1B}" type="presOf" srcId="{9B3EF3E9-1A7B-4398-AAD8-D28DEA9C9C5E}" destId="{75059861-6837-422A-A63D-10D8CA8EC078}" srcOrd="0" destOrd="0" presId="urn:microsoft.com/office/officeart/2018/2/layout/IconCircleList"/>
    <dgm:cxn modelId="{F76EA68B-B0C6-9F48-BC7B-647B82A66480}" type="presOf" srcId="{793F3D31-D41D-4D79-B729-8E01EB9CFB74}" destId="{D24BAED7-3274-4C5D-9A9F-FD97B70CC68E}" srcOrd="0" destOrd="0" presId="urn:microsoft.com/office/officeart/2018/2/layout/IconCircleList"/>
    <dgm:cxn modelId="{D135EAB0-FE64-4B94-B933-07264F53A4D7}" srcId="{9B3EF3E9-1A7B-4398-AAD8-D28DEA9C9C5E}" destId="{A75D71E7-A907-4CF8-B140-99D3384044B1}" srcOrd="3" destOrd="0" parTransId="{6A09C001-51CF-4032-B397-267C18C61A94}" sibTransId="{45A158BE-C7CB-480A-B4BF-5AA457F6B342}"/>
    <dgm:cxn modelId="{5AD9BFCC-C164-8547-A788-EF1D5C668115}" type="presOf" srcId="{4B1CC73F-686B-478D-8586-B980EB7720A0}" destId="{BE57DDA0-DBA5-43A6-9FED-02F1C84322BD}" srcOrd="0" destOrd="0" presId="urn:microsoft.com/office/officeart/2018/2/layout/IconCircleList"/>
    <dgm:cxn modelId="{E92D71E7-75A2-C54A-8C9A-9A1E43FD9D14}" type="presOf" srcId="{2C27C4CC-D92B-46E4-816B-CF5252796A8D}" destId="{EEEC1E19-3101-4ACC-9606-852ABFD9412C}" srcOrd="0" destOrd="0" presId="urn:microsoft.com/office/officeart/2018/2/layout/IconCircleList"/>
    <dgm:cxn modelId="{E531E0F1-0FE6-334E-BD8B-F70717E3B156}" type="presOf" srcId="{FE7F570A-8361-4ECE-AB66-E1093ED9103B}" destId="{58C84E5C-885A-46D6-B715-3E2A3A30EF9D}" srcOrd="0" destOrd="0" presId="urn:microsoft.com/office/officeart/2018/2/layout/IconCircleList"/>
    <dgm:cxn modelId="{3B95B973-58A3-324E-AD79-67E47A82EC69}" type="presParOf" srcId="{75059861-6837-422A-A63D-10D8CA8EC078}" destId="{A1FA13C8-37BC-4006-9A48-8C80DEAA755B}" srcOrd="0" destOrd="0" presId="urn:microsoft.com/office/officeart/2018/2/layout/IconCircleList"/>
    <dgm:cxn modelId="{1AD0A3B3-EAE8-3045-9F71-538AF12C2F03}" type="presParOf" srcId="{A1FA13C8-37BC-4006-9A48-8C80DEAA755B}" destId="{D706FC2C-DC26-441C-87FE-2DE0921B9C6D}" srcOrd="0" destOrd="0" presId="urn:microsoft.com/office/officeart/2018/2/layout/IconCircleList"/>
    <dgm:cxn modelId="{711A6551-D8BC-CB4B-8597-6265B77A31A9}" type="presParOf" srcId="{D706FC2C-DC26-441C-87FE-2DE0921B9C6D}" destId="{21BF01E0-2574-40C5-B4CD-A3728D0CAA77}" srcOrd="0" destOrd="0" presId="urn:microsoft.com/office/officeart/2018/2/layout/IconCircleList"/>
    <dgm:cxn modelId="{EEAA5213-6759-CD45-9DE7-260099F37D2F}" type="presParOf" srcId="{D706FC2C-DC26-441C-87FE-2DE0921B9C6D}" destId="{7879FCE9-2884-4E0C-B43A-64EC65E267D7}" srcOrd="1" destOrd="0" presId="urn:microsoft.com/office/officeart/2018/2/layout/IconCircleList"/>
    <dgm:cxn modelId="{09DE8168-2637-B544-A276-7EE520C49BA2}" type="presParOf" srcId="{D706FC2C-DC26-441C-87FE-2DE0921B9C6D}" destId="{E977C7E7-341A-4479-B0CF-63810A776E54}" srcOrd="2" destOrd="0" presId="urn:microsoft.com/office/officeart/2018/2/layout/IconCircleList"/>
    <dgm:cxn modelId="{AFA6F64E-4DB8-6B46-9EE9-38CCC9922BAE}" type="presParOf" srcId="{D706FC2C-DC26-441C-87FE-2DE0921B9C6D}" destId="{D24BAED7-3274-4C5D-9A9F-FD97B70CC68E}" srcOrd="3" destOrd="0" presId="urn:microsoft.com/office/officeart/2018/2/layout/IconCircleList"/>
    <dgm:cxn modelId="{EAB09EF1-0789-1C4E-93B4-ABF1E3C0681B}" type="presParOf" srcId="{A1FA13C8-37BC-4006-9A48-8C80DEAA755B}" destId="{FC1CCA9B-1D95-49A5-A05A-8B5D28B0C86D}" srcOrd="1" destOrd="0" presId="urn:microsoft.com/office/officeart/2018/2/layout/IconCircleList"/>
    <dgm:cxn modelId="{FE132F4E-EA5F-6845-A874-F883E31E5E55}" type="presParOf" srcId="{A1FA13C8-37BC-4006-9A48-8C80DEAA755B}" destId="{59E5F917-8DC3-49E7-981A-6EE2863D1042}" srcOrd="2" destOrd="0" presId="urn:microsoft.com/office/officeart/2018/2/layout/IconCircleList"/>
    <dgm:cxn modelId="{2285248D-75B5-244B-95B5-DA86532D1D89}" type="presParOf" srcId="{59E5F917-8DC3-49E7-981A-6EE2863D1042}" destId="{DC68F903-A1BC-4755-93DA-3D3E3255EC5C}" srcOrd="0" destOrd="0" presId="urn:microsoft.com/office/officeart/2018/2/layout/IconCircleList"/>
    <dgm:cxn modelId="{4E3B5785-7ED0-EF4F-829B-8D6762F5075C}" type="presParOf" srcId="{59E5F917-8DC3-49E7-981A-6EE2863D1042}" destId="{23B76C38-5255-46C9-A4FE-C0C357E7107A}" srcOrd="1" destOrd="0" presId="urn:microsoft.com/office/officeart/2018/2/layout/IconCircleList"/>
    <dgm:cxn modelId="{8ED475D8-4859-5E4C-A75F-DB17EFA1E8E6}" type="presParOf" srcId="{59E5F917-8DC3-49E7-981A-6EE2863D1042}" destId="{A9F3CB30-09C3-46F0-B131-B9E0546FE386}" srcOrd="2" destOrd="0" presId="urn:microsoft.com/office/officeart/2018/2/layout/IconCircleList"/>
    <dgm:cxn modelId="{88C450C2-1B6D-3044-A1CA-51750A8B4928}" type="presParOf" srcId="{59E5F917-8DC3-49E7-981A-6EE2863D1042}" destId="{BE57DDA0-DBA5-43A6-9FED-02F1C84322BD}" srcOrd="3" destOrd="0" presId="urn:microsoft.com/office/officeart/2018/2/layout/IconCircleList"/>
    <dgm:cxn modelId="{90880B29-33D2-D54D-BA82-316E65DF117F}" type="presParOf" srcId="{A1FA13C8-37BC-4006-9A48-8C80DEAA755B}" destId="{88F44F24-4F5B-43F7-B7D0-4A7D1CDDBEB5}" srcOrd="3" destOrd="0" presId="urn:microsoft.com/office/officeart/2018/2/layout/IconCircleList"/>
    <dgm:cxn modelId="{1E375F2E-E1C3-1C4B-8EEC-C20998D2C6AC}" type="presParOf" srcId="{A1FA13C8-37BC-4006-9A48-8C80DEAA755B}" destId="{22ABA8A4-8824-477A-A909-49FDE6AF9719}" srcOrd="4" destOrd="0" presId="urn:microsoft.com/office/officeart/2018/2/layout/IconCircleList"/>
    <dgm:cxn modelId="{1724AF42-A661-8047-A2F7-5DE3E330B99E}" type="presParOf" srcId="{22ABA8A4-8824-477A-A909-49FDE6AF9719}" destId="{31F460BC-77B0-4FE4-B885-85B630EFDB23}" srcOrd="0" destOrd="0" presId="urn:microsoft.com/office/officeart/2018/2/layout/IconCircleList"/>
    <dgm:cxn modelId="{3844B037-7471-DC4C-8131-A282A4A40A7D}" type="presParOf" srcId="{22ABA8A4-8824-477A-A909-49FDE6AF9719}" destId="{16AEE424-DBF6-4FD6-84EC-4EBCF96CD27C}" srcOrd="1" destOrd="0" presId="urn:microsoft.com/office/officeart/2018/2/layout/IconCircleList"/>
    <dgm:cxn modelId="{B5388580-F682-F248-A292-FD7DEDEF291E}" type="presParOf" srcId="{22ABA8A4-8824-477A-A909-49FDE6AF9719}" destId="{8184769F-CA44-4EA7-B5EE-3A58CB08C9AB}" srcOrd="2" destOrd="0" presId="urn:microsoft.com/office/officeart/2018/2/layout/IconCircleList"/>
    <dgm:cxn modelId="{E2261788-1744-714E-BC71-73D2AC8BE596}" type="presParOf" srcId="{22ABA8A4-8824-477A-A909-49FDE6AF9719}" destId="{58C84E5C-885A-46D6-B715-3E2A3A30EF9D}" srcOrd="3" destOrd="0" presId="urn:microsoft.com/office/officeart/2018/2/layout/IconCircleList"/>
    <dgm:cxn modelId="{CA69E11A-D312-0C4D-B377-9A1A2128D602}" type="presParOf" srcId="{A1FA13C8-37BC-4006-9A48-8C80DEAA755B}" destId="{EEEC1E19-3101-4ACC-9606-852ABFD9412C}" srcOrd="5" destOrd="0" presId="urn:microsoft.com/office/officeart/2018/2/layout/IconCircleList"/>
    <dgm:cxn modelId="{B0259B85-1CF6-944B-B312-BEC2909F2E0B}" type="presParOf" srcId="{A1FA13C8-37BC-4006-9A48-8C80DEAA755B}" destId="{7E9AB479-4377-48B1-9973-58879D12E80A}" srcOrd="6" destOrd="0" presId="urn:microsoft.com/office/officeart/2018/2/layout/IconCircleList"/>
    <dgm:cxn modelId="{E5E669F8-2308-6647-9C21-2B674A0222E3}" type="presParOf" srcId="{7E9AB479-4377-48B1-9973-58879D12E80A}" destId="{AAAE8564-3428-43C0-957D-186330836AE3}" srcOrd="0" destOrd="0" presId="urn:microsoft.com/office/officeart/2018/2/layout/IconCircleList"/>
    <dgm:cxn modelId="{AAC361ED-4D27-1945-8EE3-8F8494775583}" type="presParOf" srcId="{7E9AB479-4377-48B1-9973-58879D12E80A}" destId="{F4AA6B46-7ADB-425C-86E6-76AB37E2A746}" srcOrd="1" destOrd="0" presId="urn:microsoft.com/office/officeart/2018/2/layout/IconCircleList"/>
    <dgm:cxn modelId="{7FC68730-6DBB-F540-9CFB-96B06179E386}" type="presParOf" srcId="{7E9AB479-4377-48B1-9973-58879D12E80A}" destId="{EF66E56F-7A33-4014-B88B-27A6553F7BF5}" srcOrd="2" destOrd="0" presId="urn:microsoft.com/office/officeart/2018/2/layout/IconCircleList"/>
    <dgm:cxn modelId="{B65EF937-DF65-004C-8BAA-386DD17B1DDC}" type="presParOf" srcId="{7E9AB479-4377-48B1-9973-58879D12E80A}" destId="{EB34311D-5940-4682-A2A2-BA20DD53522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17E4EDB-56D4-4A7D-83B9-7C01C3D23B4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F097FA4-D546-43B7-A78D-20739E70B43B}">
      <dgm:prSet/>
      <dgm:spPr/>
      <dgm:t>
        <a:bodyPr/>
        <a:lstStyle/>
        <a:p>
          <a:pPr>
            <a:lnSpc>
              <a:spcPct val="100000"/>
            </a:lnSpc>
          </a:pPr>
          <a:r>
            <a:rPr lang="en-US" dirty="0"/>
            <a:t>Intra-Lingual Evaluation: Assess accuracy, F1-score, and other pertinent metrics for sentiment analysis within each language individually.</a:t>
          </a:r>
        </a:p>
      </dgm:t>
    </dgm:pt>
    <dgm:pt modelId="{04401A61-07E5-4EC8-88E1-016209D7005C}" type="parTrans" cxnId="{FDFBC94E-12C6-4A49-99C1-3DE04BA740CD}">
      <dgm:prSet/>
      <dgm:spPr/>
      <dgm:t>
        <a:bodyPr/>
        <a:lstStyle/>
        <a:p>
          <a:endParaRPr lang="en-US"/>
        </a:p>
      </dgm:t>
    </dgm:pt>
    <dgm:pt modelId="{C3591759-FD63-4B9F-B331-11E9654492A2}" type="sibTrans" cxnId="{FDFBC94E-12C6-4A49-99C1-3DE04BA740CD}">
      <dgm:prSet/>
      <dgm:spPr/>
      <dgm:t>
        <a:bodyPr/>
        <a:lstStyle/>
        <a:p>
          <a:endParaRPr lang="en-US"/>
        </a:p>
      </dgm:t>
    </dgm:pt>
    <dgm:pt modelId="{78F576CA-256D-4F0F-8099-86016F5A9759}">
      <dgm:prSet/>
      <dgm:spPr/>
      <dgm:t>
        <a:bodyPr/>
        <a:lstStyle/>
        <a:p>
          <a:pPr>
            <a:lnSpc>
              <a:spcPct val="100000"/>
            </a:lnSpc>
          </a:pPr>
          <a:r>
            <a:rPr lang="en-US" dirty="0"/>
            <a:t>Cross-Lingual Evaluation: Evaluate the model’s capability to transfer sentiment knowledge across different languages.</a:t>
          </a:r>
        </a:p>
      </dgm:t>
    </dgm:pt>
    <dgm:pt modelId="{1FD6D86B-463A-4AC5-B5D0-B17C5338C624}" type="parTrans" cxnId="{F0D9AF98-928C-46B3-8167-14B0220AEF1E}">
      <dgm:prSet/>
      <dgm:spPr/>
      <dgm:t>
        <a:bodyPr/>
        <a:lstStyle/>
        <a:p>
          <a:endParaRPr lang="en-US"/>
        </a:p>
      </dgm:t>
    </dgm:pt>
    <dgm:pt modelId="{E8F1DC32-0B5C-4920-8347-FB57D2739078}" type="sibTrans" cxnId="{F0D9AF98-928C-46B3-8167-14B0220AEF1E}">
      <dgm:prSet/>
      <dgm:spPr/>
      <dgm:t>
        <a:bodyPr/>
        <a:lstStyle/>
        <a:p>
          <a:endParaRPr lang="en-US"/>
        </a:p>
      </dgm:t>
    </dgm:pt>
    <dgm:pt modelId="{FE7D55E0-5BFB-4D0D-97E0-C831CEA19AFC}">
      <dgm:prSet/>
      <dgm:spPr/>
      <dgm:t>
        <a:bodyPr/>
        <a:lstStyle/>
        <a:p>
          <a:pPr>
            <a:lnSpc>
              <a:spcPct val="100000"/>
            </a:lnSpc>
          </a:pPr>
          <a:r>
            <a:rPr lang="en-US" dirty="0"/>
            <a:t>Real-Time Performance: Assess the system’s response speed for conducting real-time sentiment analysis.</a:t>
          </a:r>
        </a:p>
      </dgm:t>
    </dgm:pt>
    <dgm:pt modelId="{D95A8E3C-B4FA-49A3-9F10-888C6165BE35}" type="parTrans" cxnId="{CFF7FBB4-6052-4DAD-B89D-DF9A5BE8F542}">
      <dgm:prSet/>
      <dgm:spPr/>
      <dgm:t>
        <a:bodyPr/>
        <a:lstStyle/>
        <a:p>
          <a:endParaRPr lang="en-US"/>
        </a:p>
      </dgm:t>
    </dgm:pt>
    <dgm:pt modelId="{4BC4F47A-4B9E-4BF2-8EA0-BD1849A2AA0E}" type="sibTrans" cxnId="{CFF7FBB4-6052-4DAD-B89D-DF9A5BE8F542}">
      <dgm:prSet/>
      <dgm:spPr/>
      <dgm:t>
        <a:bodyPr/>
        <a:lstStyle/>
        <a:p>
          <a:endParaRPr lang="en-US"/>
        </a:p>
      </dgm:t>
    </dgm:pt>
    <dgm:pt modelId="{76C4167B-A2FE-44A3-81F7-0164A018143B}">
      <dgm:prSet/>
      <dgm:spPr/>
      <dgm:t>
        <a:bodyPr/>
        <a:lstStyle/>
        <a:p>
          <a:pPr>
            <a:lnSpc>
              <a:spcPct val="100000"/>
            </a:lnSpc>
          </a:pPr>
          <a:r>
            <a:rPr lang="en-US" b="1" dirty="0"/>
            <a:t>User Satisfaction:</a:t>
          </a:r>
          <a:r>
            <a:rPr lang="en-US" dirty="0"/>
            <a:t> Collect user feedback through surveys or interviews to evaluate the system's user-friendliness, ease of use, and overall satisfaction</a:t>
          </a:r>
        </a:p>
      </dgm:t>
    </dgm:pt>
    <dgm:pt modelId="{412982FB-7CDD-4BF2-999C-7CA197C43668}" type="parTrans" cxnId="{92F191D8-EBC6-45AE-8399-18B844976243}">
      <dgm:prSet/>
      <dgm:spPr/>
      <dgm:t>
        <a:bodyPr/>
        <a:lstStyle/>
        <a:p>
          <a:endParaRPr lang="en-US"/>
        </a:p>
      </dgm:t>
    </dgm:pt>
    <dgm:pt modelId="{0A422E10-C9A3-4D38-9341-BDAAD3476DA3}" type="sibTrans" cxnId="{92F191D8-EBC6-45AE-8399-18B844976243}">
      <dgm:prSet/>
      <dgm:spPr/>
      <dgm:t>
        <a:bodyPr/>
        <a:lstStyle/>
        <a:p>
          <a:endParaRPr lang="en-US"/>
        </a:p>
      </dgm:t>
    </dgm:pt>
    <dgm:pt modelId="{E8A60E9F-4A1C-462C-8AA8-41B87C037800}" type="pres">
      <dgm:prSet presAssocID="{917E4EDB-56D4-4A7D-83B9-7C01C3D23B42}" presName="root" presStyleCnt="0">
        <dgm:presLayoutVars>
          <dgm:dir/>
          <dgm:resizeHandles val="exact"/>
        </dgm:presLayoutVars>
      </dgm:prSet>
      <dgm:spPr/>
    </dgm:pt>
    <dgm:pt modelId="{CB22D5AA-8DED-4BFA-A11D-A98D7E6517EC}" type="pres">
      <dgm:prSet presAssocID="{5F097FA4-D546-43B7-A78D-20739E70B43B}" presName="compNode" presStyleCnt="0"/>
      <dgm:spPr/>
    </dgm:pt>
    <dgm:pt modelId="{11930D31-A9BF-4FB9-A8D3-305C363E77C2}" type="pres">
      <dgm:prSet presAssocID="{5F097FA4-D546-43B7-A78D-20739E70B43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ongue"/>
        </a:ext>
      </dgm:extLst>
    </dgm:pt>
    <dgm:pt modelId="{8F46A9C3-F4A9-4771-9D94-056752D97D3A}" type="pres">
      <dgm:prSet presAssocID="{5F097FA4-D546-43B7-A78D-20739E70B43B}" presName="spaceRect" presStyleCnt="0"/>
      <dgm:spPr/>
    </dgm:pt>
    <dgm:pt modelId="{6FBD4A0F-75E7-4DE1-9832-CD98E6E97DD3}" type="pres">
      <dgm:prSet presAssocID="{5F097FA4-D546-43B7-A78D-20739E70B43B}" presName="textRect" presStyleLbl="revTx" presStyleIdx="0" presStyleCnt="4">
        <dgm:presLayoutVars>
          <dgm:chMax val="1"/>
          <dgm:chPref val="1"/>
        </dgm:presLayoutVars>
      </dgm:prSet>
      <dgm:spPr/>
    </dgm:pt>
    <dgm:pt modelId="{55372BE3-BF7D-4E30-BF1D-DA5558A045A4}" type="pres">
      <dgm:prSet presAssocID="{C3591759-FD63-4B9F-B331-11E9654492A2}" presName="sibTrans" presStyleCnt="0"/>
      <dgm:spPr/>
    </dgm:pt>
    <dgm:pt modelId="{2E62BB80-999A-4543-8EFA-C285F3EAAD3E}" type="pres">
      <dgm:prSet presAssocID="{78F576CA-256D-4F0F-8099-86016F5A9759}" presName="compNode" presStyleCnt="0"/>
      <dgm:spPr/>
    </dgm:pt>
    <dgm:pt modelId="{E5B4645A-ED93-4523-B985-507C8B5CC372}" type="pres">
      <dgm:prSet presAssocID="{78F576CA-256D-4F0F-8099-86016F5A975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eaf"/>
        </a:ext>
      </dgm:extLst>
    </dgm:pt>
    <dgm:pt modelId="{8DCD8831-1C81-4756-8659-4C6B3D554F74}" type="pres">
      <dgm:prSet presAssocID="{78F576CA-256D-4F0F-8099-86016F5A9759}" presName="spaceRect" presStyleCnt="0"/>
      <dgm:spPr/>
    </dgm:pt>
    <dgm:pt modelId="{3BA26E73-0CEF-4A56-A9C7-BCF58FABDBB6}" type="pres">
      <dgm:prSet presAssocID="{78F576CA-256D-4F0F-8099-86016F5A9759}" presName="textRect" presStyleLbl="revTx" presStyleIdx="1" presStyleCnt="4">
        <dgm:presLayoutVars>
          <dgm:chMax val="1"/>
          <dgm:chPref val="1"/>
        </dgm:presLayoutVars>
      </dgm:prSet>
      <dgm:spPr/>
    </dgm:pt>
    <dgm:pt modelId="{4B98D071-E29A-440E-B940-66086A009675}" type="pres">
      <dgm:prSet presAssocID="{E8F1DC32-0B5C-4920-8347-FB57D2739078}" presName="sibTrans" presStyleCnt="0"/>
      <dgm:spPr/>
    </dgm:pt>
    <dgm:pt modelId="{E8C4E7A0-2D0E-4F3F-A993-88246EBD5CA3}" type="pres">
      <dgm:prSet presAssocID="{FE7D55E0-5BFB-4D0D-97E0-C831CEA19AFC}" presName="compNode" presStyleCnt="0"/>
      <dgm:spPr/>
    </dgm:pt>
    <dgm:pt modelId="{1252890A-1039-4396-A1E1-3759101FD340}" type="pres">
      <dgm:prSet presAssocID="{FE7D55E0-5BFB-4D0D-97E0-C831CEA19AF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D4963D85-02B8-4F38-9F8F-4BB79B10FA84}" type="pres">
      <dgm:prSet presAssocID="{FE7D55E0-5BFB-4D0D-97E0-C831CEA19AFC}" presName="spaceRect" presStyleCnt="0"/>
      <dgm:spPr/>
    </dgm:pt>
    <dgm:pt modelId="{45D1B509-EA97-448E-8989-B4A122745915}" type="pres">
      <dgm:prSet presAssocID="{FE7D55E0-5BFB-4D0D-97E0-C831CEA19AFC}" presName="textRect" presStyleLbl="revTx" presStyleIdx="2" presStyleCnt="4">
        <dgm:presLayoutVars>
          <dgm:chMax val="1"/>
          <dgm:chPref val="1"/>
        </dgm:presLayoutVars>
      </dgm:prSet>
      <dgm:spPr/>
    </dgm:pt>
    <dgm:pt modelId="{F2B6C283-3FB4-478A-8886-92342F86630F}" type="pres">
      <dgm:prSet presAssocID="{4BC4F47A-4B9E-4BF2-8EA0-BD1849A2AA0E}" presName="sibTrans" presStyleCnt="0"/>
      <dgm:spPr/>
    </dgm:pt>
    <dgm:pt modelId="{0F14AF27-FE0C-4335-859D-614733ABBD06}" type="pres">
      <dgm:prSet presAssocID="{76C4167B-A2FE-44A3-81F7-0164A018143B}" presName="compNode" presStyleCnt="0"/>
      <dgm:spPr/>
    </dgm:pt>
    <dgm:pt modelId="{17A4012D-2B5A-4512-97AD-A0D0A54E89D0}" type="pres">
      <dgm:prSet presAssocID="{76C4167B-A2FE-44A3-81F7-0164A018143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Neutral Face with No Fill"/>
        </a:ext>
      </dgm:extLst>
    </dgm:pt>
    <dgm:pt modelId="{73863215-6F1C-4371-9BC1-1FDCB7216225}" type="pres">
      <dgm:prSet presAssocID="{76C4167B-A2FE-44A3-81F7-0164A018143B}" presName="spaceRect" presStyleCnt="0"/>
      <dgm:spPr/>
    </dgm:pt>
    <dgm:pt modelId="{778E934C-0D03-4029-A99F-9D8E74B4293F}" type="pres">
      <dgm:prSet presAssocID="{76C4167B-A2FE-44A3-81F7-0164A018143B}" presName="textRect" presStyleLbl="revTx" presStyleIdx="3" presStyleCnt="4">
        <dgm:presLayoutVars>
          <dgm:chMax val="1"/>
          <dgm:chPref val="1"/>
        </dgm:presLayoutVars>
      </dgm:prSet>
      <dgm:spPr/>
    </dgm:pt>
  </dgm:ptLst>
  <dgm:cxnLst>
    <dgm:cxn modelId="{AABD4716-782A-4E13-88D9-28E77C83C259}" type="presOf" srcId="{76C4167B-A2FE-44A3-81F7-0164A018143B}" destId="{778E934C-0D03-4029-A99F-9D8E74B4293F}" srcOrd="0" destOrd="0" presId="urn:microsoft.com/office/officeart/2018/2/layout/IconLabelList"/>
    <dgm:cxn modelId="{FDFBC94E-12C6-4A49-99C1-3DE04BA740CD}" srcId="{917E4EDB-56D4-4A7D-83B9-7C01C3D23B42}" destId="{5F097FA4-D546-43B7-A78D-20739E70B43B}" srcOrd="0" destOrd="0" parTransId="{04401A61-07E5-4EC8-88E1-016209D7005C}" sibTransId="{C3591759-FD63-4B9F-B331-11E9654492A2}"/>
    <dgm:cxn modelId="{B00E5456-CA81-46BE-A7A7-C85BEDC1B2DE}" type="presOf" srcId="{FE7D55E0-5BFB-4D0D-97E0-C831CEA19AFC}" destId="{45D1B509-EA97-448E-8989-B4A122745915}" srcOrd="0" destOrd="0" presId="urn:microsoft.com/office/officeart/2018/2/layout/IconLabelList"/>
    <dgm:cxn modelId="{64470C7B-4AAB-41D4-9E9E-D167F36C6DA3}" type="presOf" srcId="{78F576CA-256D-4F0F-8099-86016F5A9759}" destId="{3BA26E73-0CEF-4A56-A9C7-BCF58FABDBB6}" srcOrd="0" destOrd="0" presId="urn:microsoft.com/office/officeart/2018/2/layout/IconLabelList"/>
    <dgm:cxn modelId="{F0D9AF98-928C-46B3-8167-14B0220AEF1E}" srcId="{917E4EDB-56D4-4A7D-83B9-7C01C3D23B42}" destId="{78F576CA-256D-4F0F-8099-86016F5A9759}" srcOrd="1" destOrd="0" parTransId="{1FD6D86B-463A-4AC5-B5D0-B17C5338C624}" sibTransId="{E8F1DC32-0B5C-4920-8347-FB57D2739078}"/>
    <dgm:cxn modelId="{CFF7FBB4-6052-4DAD-B89D-DF9A5BE8F542}" srcId="{917E4EDB-56D4-4A7D-83B9-7C01C3D23B42}" destId="{FE7D55E0-5BFB-4D0D-97E0-C831CEA19AFC}" srcOrd="2" destOrd="0" parTransId="{D95A8E3C-B4FA-49A3-9F10-888C6165BE35}" sibTransId="{4BC4F47A-4B9E-4BF2-8EA0-BD1849A2AA0E}"/>
    <dgm:cxn modelId="{2E6DDCBD-61D7-4437-BADF-DB79B995B6EA}" type="presOf" srcId="{917E4EDB-56D4-4A7D-83B9-7C01C3D23B42}" destId="{E8A60E9F-4A1C-462C-8AA8-41B87C037800}" srcOrd="0" destOrd="0" presId="urn:microsoft.com/office/officeart/2018/2/layout/IconLabelList"/>
    <dgm:cxn modelId="{8BF152D4-010E-47CC-A85E-7AA0A927EA04}" type="presOf" srcId="{5F097FA4-D546-43B7-A78D-20739E70B43B}" destId="{6FBD4A0F-75E7-4DE1-9832-CD98E6E97DD3}" srcOrd="0" destOrd="0" presId="urn:microsoft.com/office/officeart/2018/2/layout/IconLabelList"/>
    <dgm:cxn modelId="{92F191D8-EBC6-45AE-8399-18B844976243}" srcId="{917E4EDB-56D4-4A7D-83B9-7C01C3D23B42}" destId="{76C4167B-A2FE-44A3-81F7-0164A018143B}" srcOrd="3" destOrd="0" parTransId="{412982FB-7CDD-4BF2-999C-7CA197C43668}" sibTransId="{0A422E10-C9A3-4D38-9341-BDAAD3476DA3}"/>
    <dgm:cxn modelId="{B42A5D14-C506-468D-8929-890B88964495}" type="presParOf" srcId="{E8A60E9F-4A1C-462C-8AA8-41B87C037800}" destId="{CB22D5AA-8DED-4BFA-A11D-A98D7E6517EC}" srcOrd="0" destOrd="0" presId="urn:microsoft.com/office/officeart/2018/2/layout/IconLabelList"/>
    <dgm:cxn modelId="{A9C9C937-DC3E-46E4-8761-2044EC68260F}" type="presParOf" srcId="{CB22D5AA-8DED-4BFA-A11D-A98D7E6517EC}" destId="{11930D31-A9BF-4FB9-A8D3-305C363E77C2}" srcOrd="0" destOrd="0" presId="urn:microsoft.com/office/officeart/2018/2/layout/IconLabelList"/>
    <dgm:cxn modelId="{1D8C0CAD-DE1C-4CF1-AA5B-F0ECBD64B969}" type="presParOf" srcId="{CB22D5AA-8DED-4BFA-A11D-A98D7E6517EC}" destId="{8F46A9C3-F4A9-4771-9D94-056752D97D3A}" srcOrd="1" destOrd="0" presId="urn:microsoft.com/office/officeart/2018/2/layout/IconLabelList"/>
    <dgm:cxn modelId="{39448CFE-7EED-4F34-AC37-8EBF7207038F}" type="presParOf" srcId="{CB22D5AA-8DED-4BFA-A11D-A98D7E6517EC}" destId="{6FBD4A0F-75E7-4DE1-9832-CD98E6E97DD3}" srcOrd="2" destOrd="0" presId="urn:microsoft.com/office/officeart/2018/2/layout/IconLabelList"/>
    <dgm:cxn modelId="{B3015B7E-5365-4C15-AF67-3D54490B4F1F}" type="presParOf" srcId="{E8A60E9F-4A1C-462C-8AA8-41B87C037800}" destId="{55372BE3-BF7D-4E30-BF1D-DA5558A045A4}" srcOrd="1" destOrd="0" presId="urn:microsoft.com/office/officeart/2018/2/layout/IconLabelList"/>
    <dgm:cxn modelId="{1A109606-CA15-4A67-BB99-D15C5F260530}" type="presParOf" srcId="{E8A60E9F-4A1C-462C-8AA8-41B87C037800}" destId="{2E62BB80-999A-4543-8EFA-C285F3EAAD3E}" srcOrd="2" destOrd="0" presId="urn:microsoft.com/office/officeart/2018/2/layout/IconLabelList"/>
    <dgm:cxn modelId="{78E03BD9-0EF1-4CEE-853B-6F2EAF3E1A11}" type="presParOf" srcId="{2E62BB80-999A-4543-8EFA-C285F3EAAD3E}" destId="{E5B4645A-ED93-4523-B985-507C8B5CC372}" srcOrd="0" destOrd="0" presId="urn:microsoft.com/office/officeart/2018/2/layout/IconLabelList"/>
    <dgm:cxn modelId="{15201866-CDF7-4AAD-B3CC-71DD1F006CD9}" type="presParOf" srcId="{2E62BB80-999A-4543-8EFA-C285F3EAAD3E}" destId="{8DCD8831-1C81-4756-8659-4C6B3D554F74}" srcOrd="1" destOrd="0" presId="urn:microsoft.com/office/officeart/2018/2/layout/IconLabelList"/>
    <dgm:cxn modelId="{28F37DEB-D302-4732-9AA7-B9BA1717DDD3}" type="presParOf" srcId="{2E62BB80-999A-4543-8EFA-C285F3EAAD3E}" destId="{3BA26E73-0CEF-4A56-A9C7-BCF58FABDBB6}" srcOrd="2" destOrd="0" presId="urn:microsoft.com/office/officeart/2018/2/layout/IconLabelList"/>
    <dgm:cxn modelId="{507632A1-0769-40AB-A4C6-29A6FAF68ADE}" type="presParOf" srcId="{E8A60E9F-4A1C-462C-8AA8-41B87C037800}" destId="{4B98D071-E29A-440E-B940-66086A009675}" srcOrd="3" destOrd="0" presId="urn:microsoft.com/office/officeart/2018/2/layout/IconLabelList"/>
    <dgm:cxn modelId="{5D419FCF-6410-448A-816F-EB8D9C2BFDAE}" type="presParOf" srcId="{E8A60E9F-4A1C-462C-8AA8-41B87C037800}" destId="{E8C4E7A0-2D0E-4F3F-A993-88246EBD5CA3}" srcOrd="4" destOrd="0" presId="urn:microsoft.com/office/officeart/2018/2/layout/IconLabelList"/>
    <dgm:cxn modelId="{4EBF0589-F5B0-4BB7-BCD3-8D42D05746AB}" type="presParOf" srcId="{E8C4E7A0-2D0E-4F3F-A993-88246EBD5CA3}" destId="{1252890A-1039-4396-A1E1-3759101FD340}" srcOrd="0" destOrd="0" presId="urn:microsoft.com/office/officeart/2018/2/layout/IconLabelList"/>
    <dgm:cxn modelId="{1A537D4C-19CD-4F57-8F42-715B06CF0F58}" type="presParOf" srcId="{E8C4E7A0-2D0E-4F3F-A993-88246EBD5CA3}" destId="{D4963D85-02B8-4F38-9F8F-4BB79B10FA84}" srcOrd="1" destOrd="0" presId="urn:microsoft.com/office/officeart/2018/2/layout/IconLabelList"/>
    <dgm:cxn modelId="{03854DF5-A13C-4271-80A9-0BE0EF321893}" type="presParOf" srcId="{E8C4E7A0-2D0E-4F3F-A993-88246EBD5CA3}" destId="{45D1B509-EA97-448E-8989-B4A122745915}" srcOrd="2" destOrd="0" presId="urn:microsoft.com/office/officeart/2018/2/layout/IconLabelList"/>
    <dgm:cxn modelId="{1BB25E52-2838-47A7-87EB-F1C521D424F9}" type="presParOf" srcId="{E8A60E9F-4A1C-462C-8AA8-41B87C037800}" destId="{F2B6C283-3FB4-478A-8886-92342F86630F}" srcOrd="5" destOrd="0" presId="urn:microsoft.com/office/officeart/2018/2/layout/IconLabelList"/>
    <dgm:cxn modelId="{5BB42287-1462-43E2-9307-99E86EE8B015}" type="presParOf" srcId="{E8A60E9F-4A1C-462C-8AA8-41B87C037800}" destId="{0F14AF27-FE0C-4335-859D-614733ABBD06}" srcOrd="6" destOrd="0" presId="urn:microsoft.com/office/officeart/2018/2/layout/IconLabelList"/>
    <dgm:cxn modelId="{0558B8CC-5F0F-4FB6-B317-B2C4E8B8FB17}" type="presParOf" srcId="{0F14AF27-FE0C-4335-859D-614733ABBD06}" destId="{17A4012D-2B5A-4512-97AD-A0D0A54E89D0}" srcOrd="0" destOrd="0" presId="urn:microsoft.com/office/officeart/2018/2/layout/IconLabelList"/>
    <dgm:cxn modelId="{8E473B1C-52A7-4959-97DE-2D59FF6AECDE}" type="presParOf" srcId="{0F14AF27-FE0C-4335-859D-614733ABBD06}" destId="{73863215-6F1C-4371-9BC1-1FDCB7216225}" srcOrd="1" destOrd="0" presId="urn:microsoft.com/office/officeart/2018/2/layout/IconLabelList"/>
    <dgm:cxn modelId="{965C17CE-E901-4DD6-B010-E7D23086E857}" type="presParOf" srcId="{0F14AF27-FE0C-4335-859D-614733ABBD06}" destId="{778E934C-0D03-4029-A99F-9D8E74B4293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1CF522E-DE90-450E-81E9-3CD0F91B5E5D}"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A67D9D08-2282-4F24-9C6D-059C255E6F31}">
      <dgm:prSet/>
      <dgm:spPr/>
      <dgm:t>
        <a:bodyPr/>
        <a:lstStyle/>
        <a:p>
          <a:pPr>
            <a:lnSpc>
              <a:spcPct val="100000"/>
            </a:lnSpc>
          </a:pPr>
          <a:r>
            <a:rPr lang="en-US"/>
            <a:t>Ravi, K., &amp; Ravi, V. (2015). A survey on opinion mining and sentiment analysis: Tasks, approaches, and applications. Knowledge-Based Systems, 89, 14-46.</a:t>
          </a:r>
        </a:p>
      </dgm:t>
    </dgm:pt>
    <dgm:pt modelId="{AA4EAC18-9ACA-4962-886E-4F3D1878962C}" type="parTrans" cxnId="{9463F264-E8DA-49E3-82A8-D49F404A90DE}">
      <dgm:prSet/>
      <dgm:spPr/>
      <dgm:t>
        <a:bodyPr/>
        <a:lstStyle/>
        <a:p>
          <a:endParaRPr lang="en-US"/>
        </a:p>
      </dgm:t>
    </dgm:pt>
    <dgm:pt modelId="{6AAB433E-F653-48F0-B6E9-B287A725B5F4}" type="sibTrans" cxnId="{9463F264-E8DA-49E3-82A8-D49F404A90DE}">
      <dgm:prSet/>
      <dgm:spPr/>
      <dgm:t>
        <a:bodyPr/>
        <a:lstStyle/>
        <a:p>
          <a:endParaRPr lang="en-US"/>
        </a:p>
      </dgm:t>
    </dgm:pt>
    <dgm:pt modelId="{0C5810DB-A558-4434-B186-D9EF1BA4A818}">
      <dgm:prSet/>
      <dgm:spPr/>
      <dgm:t>
        <a:bodyPr/>
        <a:lstStyle/>
        <a:p>
          <a:pPr>
            <a:lnSpc>
              <a:spcPct val="100000"/>
            </a:lnSpc>
          </a:pPr>
          <a:r>
            <a:rPr lang="en-US"/>
            <a:t>Zhao, Z., &amp; Huang, M. L. (2016). Language-independent and language-adaptive sentiment analysis of multilingual texts. Knowledge and Information Systems, 48(3), 641-662.</a:t>
          </a:r>
        </a:p>
      </dgm:t>
    </dgm:pt>
    <dgm:pt modelId="{14332587-2E38-42AA-BFF4-1728EA9070AF}" type="parTrans" cxnId="{E52F7249-F9BC-4543-90B2-E6CB0698354B}">
      <dgm:prSet/>
      <dgm:spPr/>
      <dgm:t>
        <a:bodyPr/>
        <a:lstStyle/>
        <a:p>
          <a:endParaRPr lang="en-US"/>
        </a:p>
      </dgm:t>
    </dgm:pt>
    <dgm:pt modelId="{7936E3EE-676F-4676-B4B2-B7263CBA20E6}" type="sibTrans" cxnId="{E52F7249-F9BC-4543-90B2-E6CB0698354B}">
      <dgm:prSet/>
      <dgm:spPr/>
      <dgm:t>
        <a:bodyPr/>
        <a:lstStyle/>
        <a:p>
          <a:endParaRPr lang="en-US"/>
        </a:p>
      </dgm:t>
    </dgm:pt>
    <dgm:pt modelId="{0D0C29CF-1BF1-4A67-AA3B-99349FE92B5F}">
      <dgm:prSet/>
      <dgm:spPr/>
      <dgm:t>
        <a:bodyPr/>
        <a:lstStyle/>
        <a:p>
          <a:pPr>
            <a:lnSpc>
              <a:spcPct val="100000"/>
            </a:lnSpc>
          </a:pPr>
          <a:r>
            <a:rPr lang="en-US"/>
            <a:t>Taboada, M., Brooke, J., Tofiloski, M., Voll, K., &amp; Stede, M. (2011). Lexicon-based methods for sentiment analysis. Computational Linguistics, 37(2), 267-307.</a:t>
          </a:r>
        </a:p>
      </dgm:t>
    </dgm:pt>
    <dgm:pt modelId="{CC20CA29-F183-443E-8A2F-DD780DE20E18}" type="parTrans" cxnId="{C9874BDD-2001-4BD8-94D1-FEBB5A0F2EB2}">
      <dgm:prSet/>
      <dgm:spPr/>
      <dgm:t>
        <a:bodyPr/>
        <a:lstStyle/>
        <a:p>
          <a:endParaRPr lang="en-US"/>
        </a:p>
      </dgm:t>
    </dgm:pt>
    <dgm:pt modelId="{EAD6F639-C14A-4E82-8BBE-726D975D6993}" type="sibTrans" cxnId="{C9874BDD-2001-4BD8-94D1-FEBB5A0F2EB2}">
      <dgm:prSet/>
      <dgm:spPr/>
      <dgm:t>
        <a:bodyPr/>
        <a:lstStyle/>
        <a:p>
          <a:endParaRPr lang="en-US"/>
        </a:p>
      </dgm:t>
    </dgm:pt>
    <dgm:pt modelId="{D3F337A8-9336-44F7-ADEF-A2762B0640B5}">
      <dgm:prSet/>
      <dgm:spPr/>
      <dgm:t>
        <a:bodyPr/>
        <a:lstStyle/>
        <a:p>
          <a:pPr>
            <a:lnSpc>
              <a:spcPct val="100000"/>
            </a:lnSpc>
          </a:pPr>
          <a:r>
            <a:rPr lang="en-US"/>
            <a:t>Wu, D., Hu, J., Lu, L., Park, H., &amp; Zhang, X. (2016). THUANE: Towards heterogeneous sentiment analysis. In Proceedings of the 25th ACM International on Conference on Information and Knowledge Management (pp. 2097-2100).</a:t>
          </a:r>
        </a:p>
      </dgm:t>
    </dgm:pt>
    <dgm:pt modelId="{9ABD00FE-B30F-402D-BBBB-45E32CAE0CEC}" type="parTrans" cxnId="{15F5620F-F170-4615-8842-023B8F7D677F}">
      <dgm:prSet/>
      <dgm:spPr/>
      <dgm:t>
        <a:bodyPr/>
        <a:lstStyle/>
        <a:p>
          <a:endParaRPr lang="en-US"/>
        </a:p>
      </dgm:t>
    </dgm:pt>
    <dgm:pt modelId="{533AA866-6AF6-4C8B-9CEC-AD3E5C4AA504}" type="sibTrans" cxnId="{15F5620F-F170-4615-8842-023B8F7D677F}">
      <dgm:prSet/>
      <dgm:spPr/>
      <dgm:t>
        <a:bodyPr/>
        <a:lstStyle/>
        <a:p>
          <a:endParaRPr lang="en-US"/>
        </a:p>
      </dgm:t>
    </dgm:pt>
    <dgm:pt modelId="{FFDBC9A7-C4A1-D94E-9945-99B014A1CBEB}" type="pres">
      <dgm:prSet presAssocID="{C1CF522E-DE90-450E-81E9-3CD0F91B5E5D}" presName="outerComposite" presStyleCnt="0">
        <dgm:presLayoutVars>
          <dgm:chMax val="5"/>
          <dgm:dir/>
          <dgm:resizeHandles val="exact"/>
        </dgm:presLayoutVars>
      </dgm:prSet>
      <dgm:spPr/>
    </dgm:pt>
    <dgm:pt modelId="{9DF54947-AF75-3D4D-97CD-BD82691AB8A5}" type="pres">
      <dgm:prSet presAssocID="{C1CF522E-DE90-450E-81E9-3CD0F91B5E5D}" presName="dummyMaxCanvas" presStyleCnt="0">
        <dgm:presLayoutVars/>
      </dgm:prSet>
      <dgm:spPr/>
    </dgm:pt>
    <dgm:pt modelId="{D80C180E-FC98-D94B-96D3-91729D46A59E}" type="pres">
      <dgm:prSet presAssocID="{C1CF522E-DE90-450E-81E9-3CD0F91B5E5D}" presName="FourNodes_1" presStyleLbl="node1" presStyleIdx="0" presStyleCnt="4">
        <dgm:presLayoutVars>
          <dgm:bulletEnabled val="1"/>
        </dgm:presLayoutVars>
      </dgm:prSet>
      <dgm:spPr/>
    </dgm:pt>
    <dgm:pt modelId="{90E91B06-64E4-4C47-A066-8C7B1B96E2E9}" type="pres">
      <dgm:prSet presAssocID="{C1CF522E-DE90-450E-81E9-3CD0F91B5E5D}" presName="FourNodes_2" presStyleLbl="node1" presStyleIdx="1" presStyleCnt="4">
        <dgm:presLayoutVars>
          <dgm:bulletEnabled val="1"/>
        </dgm:presLayoutVars>
      </dgm:prSet>
      <dgm:spPr/>
    </dgm:pt>
    <dgm:pt modelId="{B2824BFD-81DB-B940-85B3-683F63D036B0}" type="pres">
      <dgm:prSet presAssocID="{C1CF522E-DE90-450E-81E9-3CD0F91B5E5D}" presName="FourNodes_3" presStyleLbl="node1" presStyleIdx="2" presStyleCnt="4">
        <dgm:presLayoutVars>
          <dgm:bulletEnabled val="1"/>
        </dgm:presLayoutVars>
      </dgm:prSet>
      <dgm:spPr/>
    </dgm:pt>
    <dgm:pt modelId="{60EDACC5-7C37-9A40-A317-BEDFE16E061F}" type="pres">
      <dgm:prSet presAssocID="{C1CF522E-DE90-450E-81E9-3CD0F91B5E5D}" presName="FourNodes_4" presStyleLbl="node1" presStyleIdx="3" presStyleCnt="4">
        <dgm:presLayoutVars>
          <dgm:bulletEnabled val="1"/>
        </dgm:presLayoutVars>
      </dgm:prSet>
      <dgm:spPr/>
    </dgm:pt>
    <dgm:pt modelId="{55340A95-72A5-8B43-AB2D-2A008B9B2F1D}" type="pres">
      <dgm:prSet presAssocID="{C1CF522E-DE90-450E-81E9-3CD0F91B5E5D}" presName="FourConn_1-2" presStyleLbl="fgAccFollowNode1" presStyleIdx="0" presStyleCnt="3">
        <dgm:presLayoutVars>
          <dgm:bulletEnabled val="1"/>
        </dgm:presLayoutVars>
      </dgm:prSet>
      <dgm:spPr/>
    </dgm:pt>
    <dgm:pt modelId="{A3A47B13-A258-694C-8C26-2A21917AF2D3}" type="pres">
      <dgm:prSet presAssocID="{C1CF522E-DE90-450E-81E9-3CD0F91B5E5D}" presName="FourConn_2-3" presStyleLbl="fgAccFollowNode1" presStyleIdx="1" presStyleCnt="3">
        <dgm:presLayoutVars>
          <dgm:bulletEnabled val="1"/>
        </dgm:presLayoutVars>
      </dgm:prSet>
      <dgm:spPr/>
    </dgm:pt>
    <dgm:pt modelId="{4DF6478E-4250-CA43-BBFF-F66B4A9A5983}" type="pres">
      <dgm:prSet presAssocID="{C1CF522E-DE90-450E-81E9-3CD0F91B5E5D}" presName="FourConn_3-4" presStyleLbl="fgAccFollowNode1" presStyleIdx="2" presStyleCnt="3">
        <dgm:presLayoutVars>
          <dgm:bulletEnabled val="1"/>
        </dgm:presLayoutVars>
      </dgm:prSet>
      <dgm:spPr/>
    </dgm:pt>
    <dgm:pt modelId="{2FE4F854-3B7F-5042-B6A4-C2AC13E11D98}" type="pres">
      <dgm:prSet presAssocID="{C1CF522E-DE90-450E-81E9-3CD0F91B5E5D}" presName="FourNodes_1_text" presStyleLbl="node1" presStyleIdx="3" presStyleCnt="4">
        <dgm:presLayoutVars>
          <dgm:bulletEnabled val="1"/>
        </dgm:presLayoutVars>
      </dgm:prSet>
      <dgm:spPr/>
    </dgm:pt>
    <dgm:pt modelId="{C3C5B46C-4C20-3B42-AAEA-A10CA7AD9AB6}" type="pres">
      <dgm:prSet presAssocID="{C1CF522E-DE90-450E-81E9-3CD0F91B5E5D}" presName="FourNodes_2_text" presStyleLbl="node1" presStyleIdx="3" presStyleCnt="4">
        <dgm:presLayoutVars>
          <dgm:bulletEnabled val="1"/>
        </dgm:presLayoutVars>
      </dgm:prSet>
      <dgm:spPr/>
    </dgm:pt>
    <dgm:pt modelId="{BDAFBCAC-492F-5540-B5DF-DD6A5AFF321D}" type="pres">
      <dgm:prSet presAssocID="{C1CF522E-DE90-450E-81E9-3CD0F91B5E5D}" presName="FourNodes_3_text" presStyleLbl="node1" presStyleIdx="3" presStyleCnt="4">
        <dgm:presLayoutVars>
          <dgm:bulletEnabled val="1"/>
        </dgm:presLayoutVars>
      </dgm:prSet>
      <dgm:spPr/>
    </dgm:pt>
    <dgm:pt modelId="{DA0F764D-B487-224A-9E84-D96B5A316302}" type="pres">
      <dgm:prSet presAssocID="{C1CF522E-DE90-450E-81E9-3CD0F91B5E5D}" presName="FourNodes_4_text" presStyleLbl="node1" presStyleIdx="3" presStyleCnt="4">
        <dgm:presLayoutVars>
          <dgm:bulletEnabled val="1"/>
        </dgm:presLayoutVars>
      </dgm:prSet>
      <dgm:spPr/>
    </dgm:pt>
  </dgm:ptLst>
  <dgm:cxnLst>
    <dgm:cxn modelId="{28D5E801-094A-0F4A-A22B-B8D4F9AA5FC0}" type="presOf" srcId="{0C5810DB-A558-4434-B186-D9EF1BA4A818}" destId="{90E91B06-64E4-4C47-A066-8C7B1B96E2E9}" srcOrd="0" destOrd="0" presId="urn:microsoft.com/office/officeart/2005/8/layout/vProcess5"/>
    <dgm:cxn modelId="{3939600D-6143-1248-A951-B339E8E29317}" type="presOf" srcId="{D3F337A8-9336-44F7-ADEF-A2762B0640B5}" destId="{DA0F764D-B487-224A-9E84-D96B5A316302}" srcOrd="1" destOrd="0" presId="urn:microsoft.com/office/officeart/2005/8/layout/vProcess5"/>
    <dgm:cxn modelId="{A4E02B0F-D196-DE46-B13E-8158DD308C6F}" type="presOf" srcId="{6AAB433E-F653-48F0-B6E9-B287A725B5F4}" destId="{55340A95-72A5-8B43-AB2D-2A008B9B2F1D}" srcOrd="0" destOrd="0" presId="urn:microsoft.com/office/officeart/2005/8/layout/vProcess5"/>
    <dgm:cxn modelId="{15F5620F-F170-4615-8842-023B8F7D677F}" srcId="{C1CF522E-DE90-450E-81E9-3CD0F91B5E5D}" destId="{D3F337A8-9336-44F7-ADEF-A2762B0640B5}" srcOrd="3" destOrd="0" parTransId="{9ABD00FE-B30F-402D-BBBB-45E32CAE0CEC}" sibTransId="{533AA866-6AF6-4C8B-9CEC-AD3E5C4AA504}"/>
    <dgm:cxn modelId="{39AEDD61-5AC6-BC44-9AAC-7BB4C332F8CC}" type="presOf" srcId="{A67D9D08-2282-4F24-9C6D-059C255E6F31}" destId="{D80C180E-FC98-D94B-96D3-91729D46A59E}" srcOrd="0" destOrd="0" presId="urn:microsoft.com/office/officeart/2005/8/layout/vProcess5"/>
    <dgm:cxn modelId="{9463F264-E8DA-49E3-82A8-D49F404A90DE}" srcId="{C1CF522E-DE90-450E-81E9-3CD0F91B5E5D}" destId="{A67D9D08-2282-4F24-9C6D-059C255E6F31}" srcOrd="0" destOrd="0" parTransId="{AA4EAC18-9ACA-4962-886E-4F3D1878962C}" sibTransId="{6AAB433E-F653-48F0-B6E9-B287A725B5F4}"/>
    <dgm:cxn modelId="{E52F7249-F9BC-4543-90B2-E6CB0698354B}" srcId="{C1CF522E-DE90-450E-81E9-3CD0F91B5E5D}" destId="{0C5810DB-A558-4434-B186-D9EF1BA4A818}" srcOrd="1" destOrd="0" parTransId="{14332587-2E38-42AA-BFF4-1728EA9070AF}" sibTransId="{7936E3EE-676F-4676-B4B2-B7263CBA20E6}"/>
    <dgm:cxn modelId="{89957173-4C5A-E842-8157-DAE2E58D62D9}" type="presOf" srcId="{D3F337A8-9336-44F7-ADEF-A2762B0640B5}" destId="{60EDACC5-7C37-9A40-A317-BEDFE16E061F}" srcOrd="0" destOrd="0" presId="urn:microsoft.com/office/officeart/2005/8/layout/vProcess5"/>
    <dgm:cxn modelId="{EEECA3C9-9887-E44E-B172-532AC03E7CD6}" type="presOf" srcId="{0D0C29CF-1BF1-4A67-AA3B-99349FE92B5F}" destId="{B2824BFD-81DB-B940-85B3-683F63D036B0}" srcOrd="0" destOrd="0" presId="urn:microsoft.com/office/officeart/2005/8/layout/vProcess5"/>
    <dgm:cxn modelId="{7C285ACA-1BD1-394B-B8EF-079E92B85E91}" type="presOf" srcId="{A67D9D08-2282-4F24-9C6D-059C255E6F31}" destId="{2FE4F854-3B7F-5042-B6A4-C2AC13E11D98}" srcOrd="1" destOrd="0" presId="urn:microsoft.com/office/officeart/2005/8/layout/vProcess5"/>
    <dgm:cxn modelId="{982B2ECE-63BD-9B4D-8D3C-81471B7898F3}" type="presOf" srcId="{EAD6F639-C14A-4E82-8BBE-726D975D6993}" destId="{4DF6478E-4250-CA43-BBFF-F66B4A9A5983}" srcOrd="0" destOrd="0" presId="urn:microsoft.com/office/officeart/2005/8/layout/vProcess5"/>
    <dgm:cxn modelId="{3552A4D1-88E1-7446-9966-44008934AB83}" type="presOf" srcId="{0C5810DB-A558-4434-B186-D9EF1BA4A818}" destId="{C3C5B46C-4C20-3B42-AAEA-A10CA7AD9AB6}" srcOrd="1" destOrd="0" presId="urn:microsoft.com/office/officeart/2005/8/layout/vProcess5"/>
    <dgm:cxn modelId="{C9874BDD-2001-4BD8-94D1-FEBB5A0F2EB2}" srcId="{C1CF522E-DE90-450E-81E9-3CD0F91B5E5D}" destId="{0D0C29CF-1BF1-4A67-AA3B-99349FE92B5F}" srcOrd="2" destOrd="0" parTransId="{CC20CA29-F183-443E-8A2F-DD780DE20E18}" sibTransId="{EAD6F639-C14A-4E82-8BBE-726D975D6993}"/>
    <dgm:cxn modelId="{44307FE6-92FE-3440-A703-4E40C24C50F8}" type="presOf" srcId="{0D0C29CF-1BF1-4A67-AA3B-99349FE92B5F}" destId="{BDAFBCAC-492F-5540-B5DF-DD6A5AFF321D}" srcOrd="1" destOrd="0" presId="urn:microsoft.com/office/officeart/2005/8/layout/vProcess5"/>
    <dgm:cxn modelId="{68B518EC-6B22-D449-8C76-BA28D64BE56E}" type="presOf" srcId="{C1CF522E-DE90-450E-81E9-3CD0F91B5E5D}" destId="{FFDBC9A7-C4A1-D94E-9945-99B014A1CBEB}" srcOrd="0" destOrd="0" presId="urn:microsoft.com/office/officeart/2005/8/layout/vProcess5"/>
    <dgm:cxn modelId="{6CFCFEF5-7E3A-BD4F-8EE5-4DDF770A3496}" type="presOf" srcId="{7936E3EE-676F-4676-B4B2-B7263CBA20E6}" destId="{A3A47B13-A258-694C-8C26-2A21917AF2D3}" srcOrd="0" destOrd="0" presId="urn:microsoft.com/office/officeart/2005/8/layout/vProcess5"/>
    <dgm:cxn modelId="{B0D64D9A-D56D-B140-971D-6093C487F1F3}" type="presParOf" srcId="{FFDBC9A7-C4A1-D94E-9945-99B014A1CBEB}" destId="{9DF54947-AF75-3D4D-97CD-BD82691AB8A5}" srcOrd="0" destOrd="0" presId="urn:microsoft.com/office/officeart/2005/8/layout/vProcess5"/>
    <dgm:cxn modelId="{FCCE3BE5-BF23-C349-AED9-EE0CA291B216}" type="presParOf" srcId="{FFDBC9A7-C4A1-D94E-9945-99B014A1CBEB}" destId="{D80C180E-FC98-D94B-96D3-91729D46A59E}" srcOrd="1" destOrd="0" presId="urn:microsoft.com/office/officeart/2005/8/layout/vProcess5"/>
    <dgm:cxn modelId="{E07768E6-F090-6E4D-A791-653AFCBB3002}" type="presParOf" srcId="{FFDBC9A7-C4A1-D94E-9945-99B014A1CBEB}" destId="{90E91B06-64E4-4C47-A066-8C7B1B96E2E9}" srcOrd="2" destOrd="0" presId="urn:microsoft.com/office/officeart/2005/8/layout/vProcess5"/>
    <dgm:cxn modelId="{F5505132-1654-FF42-9779-236C09280A77}" type="presParOf" srcId="{FFDBC9A7-C4A1-D94E-9945-99B014A1CBEB}" destId="{B2824BFD-81DB-B940-85B3-683F63D036B0}" srcOrd="3" destOrd="0" presId="urn:microsoft.com/office/officeart/2005/8/layout/vProcess5"/>
    <dgm:cxn modelId="{4D6FD455-1579-8148-9753-F5F4D79DB838}" type="presParOf" srcId="{FFDBC9A7-C4A1-D94E-9945-99B014A1CBEB}" destId="{60EDACC5-7C37-9A40-A317-BEDFE16E061F}" srcOrd="4" destOrd="0" presId="urn:microsoft.com/office/officeart/2005/8/layout/vProcess5"/>
    <dgm:cxn modelId="{C275E83A-8AC8-FF40-990F-18BD24E27F9B}" type="presParOf" srcId="{FFDBC9A7-C4A1-D94E-9945-99B014A1CBEB}" destId="{55340A95-72A5-8B43-AB2D-2A008B9B2F1D}" srcOrd="5" destOrd="0" presId="urn:microsoft.com/office/officeart/2005/8/layout/vProcess5"/>
    <dgm:cxn modelId="{629A5EFC-DA3C-FD4F-8F2A-8CB2FE4F6719}" type="presParOf" srcId="{FFDBC9A7-C4A1-D94E-9945-99B014A1CBEB}" destId="{A3A47B13-A258-694C-8C26-2A21917AF2D3}" srcOrd="6" destOrd="0" presId="urn:microsoft.com/office/officeart/2005/8/layout/vProcess5"/>
    <dgm:cxn modelId="{0CD832DF-40F8-F846-8CFE-A23266482C35}" type="presParOf" srcId="{FFDBC9A7-C4A1-D94E-9945-99B014A1CBEB}" destId="{4DF6478E-4250-CA43-BBFF-F66B4A9A5983}" srcOrd="7" destOrd="0" presId="urn:microsoft.com/office/officeart/2005/8/layout/vProcess5"/>
    <dgm:cxn modelId="{3ED30041-ABCE-404A-9D01-2647A1105D64}" type="presParOf" srcId="{FFDBC9A7-C4A1-D94E-9945-99B014A1CBEB}" destId="{2FE4F854-3B7F-5042-B6A4-C2AC13E11D98}" srcOrd="8" destOrd="0" presId="urn:microsoft.com/office/officeart/2005/8/layout/vProcess5"/>
    <dgm:cxn modelId="{473E7B36-DD3E-8449-BB50-EA8A8282AA5C}" type="presParOf" srcId="{FFDBC9A7-C4A1-D94E-9945-99B014A1CBEB}" destId="{C3C5B46C-4C20-3B42-AAEA-A10CA7AD9AB6}" srcOrd="9" destOrd="0" presId="urn:microsoft.com/office/officeart/2005/8/layout/vProcess5"/>
    <dgm:cxn modelId="{5B0D61E7-1444-2347-9300-9013EA0FAAE0}" type="presParOf" srcId="{FFDBC9A7-C4A1-D94E-9945-99B014A1CBEB}" destId="{BDAFBCAC-492F-5540-B5DF-DD6A5AFF321D}" srcOrd="10" destOrd="0" presId="urn:microsoft.com/office/officeart/2005/8/layout/vProcess5"/>
    <dgm:cxn modelId="{ED9C2E20-D9D5-6B4E-B9D8-60D4B39C261D}" type="presParOf" srcId="{FFDBC9A7-C4A1-D94E-9945-99B014A1CBEB}" destId="{DA0F764D-B487-224A-9E84-D96B5A316302}"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BF7766-3806-4AA5-99C4-4FE20956F6A9}">
      <dsp:nvSpPr>
        <dsp:cNvPr id="0" name=""/>
        <dsp:cNvSpPr/>
      </dsp:nvSpPr>
      <dsp:spPr>
        <a:xfrm>
          <a:off x="0" y="2439"/>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45B214-1D43-4AD5-AB66-11003DC1B86E}">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F4A385-4ACF-4C28-8691-692DA48333C8}">
      <dsp:nvSpPr>
        <dsp:cNvPr id="0" name=""/>
        <dsp:cNvSpPr/>
      </dsp:nvSpPr>
      <dsp:spPr>
        <a:xfrm>
          <a:off x="1428292" y="2439"/>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622300">
            <a:lnSpc>
              <a:spcPct val="100000"/>
            </a:lnSpc>
            <a:spcBef>
              <a:spcPct val="0"/>
            </a:spcBef>
            <a:spcAft>
              <a:spcPct val="35000"/>
            </a:spcAft>
            <a:buNone/>
          </a:pPr>
          <a:r>
            <a:rPr lang="en-US" sz="1400" b="1" kern="1200"/>
            <a:t>Data Collection/ Preprocessing :</a:t>
          </a:r>
          <a:r>
            <a:rPr lang="en-US" sz="1400" kern="1200"/>
            <a:t> Gather a diverse dataset of social media posts in multiple languages. Employ Python's NLTK and regular expressions for text normalization, tokenization, and special character handling.</a:t>
          </a:r>
          <a:endParaRPr lang="en-US" sz="1400" kern="1200" dirty="0"/>
        </a:p>
      </dsp:txBody>
      <dsp:txXfrm>
        <a:off x="1428292" y="2439"/>
        <a:ext cx="4873308" cy="1236616"/>
      </dsp:txXfrm>
    </dsp:sp>
    <dsp:sp modelId="{F10118D7-CB01-4CE9-825C-D652A81FB2E1}">
      <dsp:nvSpPr>
        <dsp:cNvPr id="0" name=""/>
        <dsp:cNvSpPr/>
      </dsp:nvSpPr>
      <dsp:spPr>
        <a:xfrm>
          <a:off x="0" y="1548210"/>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0874AB-3C1F-431A-A03B-2EF7C5DF3096}">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E8EE0A-DD05-4A0A-942C-FC682EC3EBD0}">
      <dsp:nvSpPr>
        <dsp:cNvPr id="0" name=""/>
        <dsp:cNvSpPr/>
      </dsp:nvSpPr>
      <dsp:spPr>
        <a:xfrm>
          <a:off x="1428292" y="1548210"/>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622300">
            <a:lnSpc>
              <a:spcPct val="100000"/>
            </a:lnSpc>
            <a:spcBef>
              <a:spcPct val="0"/>
            </a:spcBef>
            <a:spcAft>
              <a:spcPct val="35000"/>
            </a:spcAft>
            <a:buNone/>
          </a:pPr>
          <a:r>
            <a:rPr lang="en-US" sz="1400" b="1" kern="1200"/>
            <a:t>Multilingual Embeddings:</a:t>
          </a:r>
          <a:r>
            <a:rPr lang="en-US" sz="1400" kern="1200"/>
            <a:t> Fine-tune pre-trained multilingual word embeddings using Python libraries like TensorFlow or PyTorch.</a:t>
          </a:r>
        </a:p>
      </dsp:txBody>
      <dsp:txXfrm>
        <a:off x="1428292" y="1548210"/>
        <a:ext cx="4873308" cy="1236616"/>
      </dsp:txXfrm>
    </dsp:sp>
    <dsp:sp modelId="{F9DC5ABE-CC9D-43F7-A233-D3256FA3786B}">
      <dsp:nvSpPr>
        <dsp:cNvPr id="0" name=""/>
        <dsp:cNvSpPr/>
      </dsp:nvSpPr>
      <dsp:spPr>
        <a:xfrm>
          <a:off x="0" y="3093981"/>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9A8A59-B798-4F30-9E31-53F942834F06}">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D51123-92E1-4313-9406-71496E6348F1}">
      <dsp:nvSpPr>
        <dsp:cNvPr id="0" name=""/>
        <dsp:cNvSpPr/>
      </dsp:nvSpPr>
      <dsp:spPr>
        <a:xfrm>
          <a:off x="1428292" y="3093981"/>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622300">
            <a:lnSpc>
              <a:spcPct val="100000"/>
            </a:lnSpc>
            <a:spcBef>
              <a:spcPct val="0"/>
            </a:spcBef>
            <a:spcAft>
              <a:spcPct val="35000"/>
            </a:spcAft>
            <a:buNone/>
          </a:pPr>
          <a:r>
            <a:rPr lang="en-US" sz="1400" b="1" kern="1200"/>
            <a:t>Model Selection:</a:t>
          </a:r>
          <a:r>
            <a:rPr lang="en-US" sz="1400" kern="1200"/>
            <a:t> Experiment with various deep learning models BERT-base-multilingual-uncased, using Python's deep learning frameworks.</a:t>
          </a:r>
        </a:p>
      </dsp:txBody>
      <dsp:txXfrm>
        <a:off x="1428292" y="3093981"/>
        <a:ext cx="4873308" cy="1236616"/>
      </dsp:txXfrm>
    </dsp:sp>
    <dsp:sp modelId="{25B69830-22AA-4166-A191-2464220D71B5}">
      <dsp:nvSpPr>
        <dsp:cNvPr id="0" name=""/>
        <dsp:cNvSpPr/>
      </dsp:nvSpPr>
      <dsp:spPr>
        <a:xfrm>
          <a:off x="0" y="4639752"/>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683FFC-98B8-4FCE-9D0A-4EE04F4DE8B4}">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E03723-FDE9-4B9E-BB57-CA3E98673239}">
      <dsp:nvSpPr>
        <dsp:cNvPr id="0" name=""/>
        <dsp:cNvSpPr/>
      </dsp:nvSpPr>
      <dsp:spPr>
        <a:xfrm>
          <a:off x="1428292" y="4639752"/>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622300">
            <a:lnSpc>
              <a:spcPct val="100000"/>
            </a:lnSpc>
            <a:spcBef>
              <a:spcPct val="0"/>
            </a:spcBef>
            <a:spcAft>
              <a:spcPct val="35000"/>
            </a:spcAft>
            <a:buNone/>
          </a:pPr>
          <a:r>
            <a:rPr lang="en-US" sz="1400" b="1" kern="1200"/>
            <a:t>BERT-base-multilingual-uncased</a:t>
          </a:r>
          <a:r>
            <a:rPr lang="en-US" sz="1400" kern="1200"/>
            <a:t> is a pre-trained transformer model that is specifically designed for multilingual sentiment analysis, making it a suitable choice for this project.</a:t>
          </a:r>
        </a:p>
      </dsp:txBody>
      <dsp:txXfrm>
        <a:off x="1428292" y="4639752"/>
        <a:ext cx="4873308" cy="12366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6E209-F824-43FD-8027-E250062F8091}">
      <dsp:nvSpPr>
        <dsp:cNvPr id="0" name=""/>
        <dsp:cNvSpPr/>
      </dsp:nvSpPr>
      <dsp:spPr>
        <a:xfrm>
          <a:off x="718664" y="134702"/>
          <a:ext cx="1955812" cy="195581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5B98AE-EF69-4902-878F-F07EFE5A4103}">
      <dsp:nvSpPr>
        <dsp:cNvPr id="0" name=""/>
        <dsp:cNvSpPr/>
      </dsp:nvSpPr>
      <dsp:spPr>
        <a:xfrm>
          <a:off x="1135476" y="5515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413E5A-7828-42E3-A3E5-7C886AB54503}">
      <dsp:nvSpPr>
        <dsp:cNvPr id="0" name=""/>
        <dsp:cNvSpPr/>
      </dsp:nvSpPr>
      <dsp:spPr>
        <a:xfrm>
          <a:off x="93445" y="2699702"/>
          <a:ext cx="32062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Model Selection: Test different deep learning models, such as Transformers, LSTMs, and CNNs, utilizing Python’s deep learning frameworks.</a:t>
          </a:r>
        </a:p>
      </dsp:txBody>
      <dsp:txXfrm>
        <a:off x="93445" y="2699702"/>
        <a:ext cx="3206250" cy="855000"/>
      </dsp:txXfrm>
    </dsp:sp>
    <dsp:sp modelId="{21BDC3CE-2DA0-439A-9F09-1CA970113CE7}">
      <dsp:nvSpPr>
        <dsp:cNvPr id="0" name=""/>
        <dsp:cNvSpPr/>
      </dsp:nvSpPr>
      <dsp:spPr>
        <a:xfrm>
          <a:off x="4486008" y="134702"/>
          <a:ext cx="1955812" cy="195581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6C9773-6DA3-4A6E-8860-DD01E0849BD2}">
      <dsp:nvSpPr>
        <dsp:cNvPr id="0" name=""/>
        <dsp:cNvSpPr/>
      </dsp:nvSpPr>
      <dsp:spPr>
        <a:xfrm>
          <a:off x="4902820" y="5515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EC8E13-B724-4D8A-A0D6-1E7BADD53C4A}">
      <dsp:nvSpPr>
        <dsp:cNvPr id="0" name=""/>
        <dsp:cNvSpPr/>
      </dsp:nvSpPr>
      <dsp:spPr>
        <a:xfrm>
          <a:off x="3860789" y="2699702"/>
          <a:ext cx="32062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Cross-Lingual Transfer Learning: Investigate Python-based methods for cross-lingual transfer learning to adapt pre-trained models across various languages.</a:t>
          </a:r>
        </a:p>
      </dsp:txBody>
      <dsp:txXfrm>
        <a:off x="3860789" y="2699702"/>
        <a:ext cx="3206250" cy="855000"/>
      </dsp:txXfrm>
    </dsp:sp>
    <dsp:sp modelId="{0DC19828-8BBC-406A-BF26-0BD5C4BD3B83}">
      <dsp:nvSpPr>
        <dsp:cNvPr id="0" name=""/>
        <dsp:cNvSpPr/>
      </dsp:nvSpPr>
      <dsp:spPr>
        <a:xfrm>
          <a:off x="8253352" y="134702"/>
          <a:ext cx="1955812" cy="195581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CD2EC5-033E-4AAA-A54C-6EF4F28813CC}">
      <dsp:nvSpPr>
        <dsp:cNvPr id="0" name=""/>
        <dsp:cNvSpPr/>
      </dsp:nvSpPr>
      <dsp:spPr>
        <a:xfrm>
          <a:off x="8670164" y="5515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371E3B-1C5E-4182-9924-AE4979D90128}">
      <dsp:nvSpPr>
        <dsp:cNvPr id="0" name=""/>
        <dsp:cNvSpPr/>
      </dsp:nvSpPr>
      <dsp:spPr>
        <a:xfrm>
          <a:off x="7628133" y="2699702"/>
          <a:ext cx="32062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Real-Time Application: Create an intuitive, real-time sentiment analysis platform with Python, Flask, TensorFlow Serving, and interactive data visualization tools.</a:t>
          </a:r>
        </a:p>
      </dsp:txBody>
      <dsp:txXfrm>
        <a:off x="7628133" y="2699702"/>
        <a:ext cx="3206250" cy="855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F6DFD-D5A4-B14B-B136-429005C86076}">
      <dsp:nvSpPr>
        <dsp:cNvPr id="0" name=""/>
        <dsp:cNvSpPr/>
      </dsp:nvSpPr>
      <dsp:spPr>
        <a:xfrm>
          <a:off x="0" y="118862"/>
          <a:ext cx="9604375"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Languages</a:t>
          </a:r>
          <a:endParaRPr lang="en-US" sz="2600" kern="1200"/>
        </a:p>
      </dsp:txBody>
      <dsp:txXfrm>
        <a:off x="31185" y="150047"/>
        <a:ext cx="9542005" cy="576450"/>
      </dsp:txXfrm>
    </dsp:sp>
    <dsp:sp modelId="{ABDECA87-EA30-E14C-89BF-1C56FE7BB6E4}">
      <dsp:nvSpPr>
        <dsp:cNvPr id="0" name=""/>
        <dsp:cNvSpPr/>
      </dsp:nvSpPr>
      <dsp:spPr>
        <a:xfrm>
          <a:off x="0" y="757682"/>
          <a:ext cx="9604375" cy="914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939"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The project will initially focus on analyzing social media posts in English, Spanish, French, German, and Chinese, covering a significant portion of global social media usage.</a:t>
          </a:r>
        </a:p>
      </dsp:txBody>
      <dsp:txXfrm>
        <a:off x="0" y="757682"/>
        <a:ext cx="9604375" cy="914940"/>
      </dsp:txXfrm>
    </dsp:sp>
    <dsp:sp modelId="{9E1E2EAD-88C6-4B4F-949C-637AAB64FA26}">
      <dsp:nvSpPr>
        <dsp:cNvPr id="0" name=""/>
        <dsp:cNvSpPr/>
      </dsp:nvSpPr>
      <dsp:spPr>
        <a:xfrm>
          <a:off x="0" y="1672622"/>
          <a:ext cx="9604375"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Datasets</a:t>
          </a:r>
          <a:endParaRPr lang="en-US" sz="2600" kern="1200"/>
        </a:p>
      </dsp:txBody>
      <dsp:txXfrm>
        <a:off x="31185" y="1703807"/>
        <a:ext cx="9542005" cy="576450"/>
      </dsp:txXfrm>
    </dsp:sp>
    <dsp:sp modelId="{2E4F874E-04C0-3E47-84C1-6DB76D1C9C0A}">
      <dsp:nvSpPr>
        <dsp:cNvPr id="0" name=""/>
        <dsp:cNvSpPr/>
      </dsp:nvSpPr>
      <dsp:spPr>
        <a:xfrm>
          <a:off x="0" y="2311442"/>
          <a:ext cx="9604375" cy="914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939"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Cross-Lingual Adaptation Dataset: For cross-lingual transfer learning, the project will utilize language-specific subsets of the COVID-19 tweets dataset or other relevant sentiment-labeled datasets for the target languages.</a:t>
          </a:r>
        </a:p>
      </dsp:txBody>
      <dsp:txXfrm>
        <a:off x="0" y="2311442"/>
        <a:ext cx="9604375" cy="914940"/>
      </dsp:txXfrm>
    </dsp:sp>
    <dsp:sp modelId="{88B66F21-C1BF-134E-BC88-939517D87C01}">
      <dsp:nvSpPr>
        <dsp:cNvPr id="0" name=""/>
        <dsp:cNvSpPr/>
      </dsp:nvSpPr>
      <dsp:spPr>
        <a:xfrm>
          <a:off x="0" y="3226382"/>
          <a:ext cx="9604375"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Pretrained Multilingual Models</a:t>
          </a:r>
          <a:endParaRPr lang="en-US" sz="2600" kern="1200"/>
        </a:p>
      </dsp:txBody>
      <dsp:txXfrm>
        <a:off x="31185" y="3257567"/>
        <a:ext cx="9542005" cy="576450"/>
      </dsp:txXfrm>
    </dsp:sp>
    <dsp:sp modelId="{B36B23F3-D3C9-2E4B-B81F-8EABBAF3DB1B}">
      <dsp:nvSpPr>
        <dsp:cNvPr id="0" name=""/>
        <dsp:cNvSpPr/>
      </dsp:nvSpPr>
      <dsp:spPr>
        <a:xfrm>
          <a:off x="0" y="3865202"/>
          <a:ext cx="9604375" cy="632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939"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CLAMP-multilingual-sentiment-covid19: This model is specifically pre-trained on the COVID-19 tweets dataset, incorporating sentiment-specific knowledge.</a:t>
          </a:r>
        </a:p>
      </dsp:txBody>
      <dsp:txXfrm>
        <a:off x="0" y="3865202"/>
        <a:ext cx="9604375" cy="6323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BF01E0-2574-40C5-B4CD-A3728D0CAA77}">
      <dsp:nvSpPr>
        <dsp:cNvPr id="0" name=""/>
        <dsp:cNvSpPr/>
      </dsp:nvSpPr>
      <dsp:spPr>
        <a:xfrm>
          <a:off x="282221" y="159118"/>
          <a:ext cx="1371985" cy="13719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79FCE9-2884-4E0C-B43A-64EC65E267D7}">
      <dsp:nvSpPr>
        <dsp:cNvPr id="0" name=""/>
        <dsp:cNvSpPr/>
      </dsp:nvSpPr>
      <dsp:spPr>
        <a:xfrm>
          <a:off x="570337" y="447234"/>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4BAED7-3274-4C5D-9A9F-FD97B70CC68E}">
      <dsp:nvSpPr>
        <dsp:cNvPr id="0" name=""/>
        <dsp:cNvSpPr/>
      </dsp:nvSpPr>
      <dsp:spPr>
        <a:xfrm>
          <a:off x="1948202" y="159118"/>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Diverse multilingual social media dataset.</a:t>
          </a:r>
        </a:p>
      </dsp:txBody>
      <dsp:txXfrm>
        <a:off x="1948202" y="159118"/>
        <a:ext cx="3233964" cy="1371985"/>
      </dsp:txXfrm>
    </dsp:sp>
    <dsp:sp modelId="{DC68F903-A1BC-4755-93DA-3D3E3255EC5C}">
      <dsp:nvSpPr>
        <dsp:cNvPr id="0" name=""/>
        <dsp:cNvSpPr/>
      </dsp:nvSpPr>
      <dsp:spPr>
        <a:xfrm>
          <a:off x="5745661" y="159118"/>
          <a:ext cx="1371985" cy="13719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B76C38-5255-46C9-A4FE-C0C357E7107A}">
      <dsp:nvSpPr>
        <dsp:cNvPr id="0" name=""/>
        <dsp:cNvSpPr/>
      </dsp:nvSpPr>
      <dsp:spPr>
        <a:xfrm>
          <a:off x="6033778" y="447234"/>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57DDA0-DBA5-43A6-9FED-02F1C84322BD}">
      <dsp:nvSpPr>
        <dsp:cNvPr id="0" name=""/>
        <dsp:cNvSpPr/>
      </dsp:nvSpPr>
      <dsp:spPr>
        <a:xfrm>
          <a:off x="7411643" y="159118"/>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Preprocessed dataset.</a:t>
          </a:r>
        </a:p>
      </dsp:txBody>
      <dsp:txXfrm>
        <a:off x="7411643" y="159118"/>
        <a:ext cx="3233964" cy="1371985"/>
      </dsp:txXfrm>
    </dsp:sp>
    <dsp:sp modelId="{31F460BC-77B0-4FE4-B885-85B630EFDB23}">
      <dsp:nvSpPr>
        <dsp:cNvPr id="0" name=""/>
        <dsp:cNvSpPr/>
      </dsp:nvSpPr>
      <dsp:spPr>
        <a:xfrm>
          <a:off x="282221" y="2158301"/>
          <a:ext cx="1371985" cy="13719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AEE424-DBF6-4FD6-84EC-4EBCF96CD27C}">
      <dsp:nvSpPr>
        <dsp:cNvPr id="0" name=""/>
        <dsp:cNvSpPr/>
      </dsp:nvSpPr>
      <dsp:spPr>
        <a:xfrm>
          <a:off x="570337" y="2446418"/>
          <a:ext cx="795751" cy="7957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C84E5C-885A-46D6-B715-3E2A3A30EF9D}">
      <dsp:nvSpPr>
        <dsp:cNvPr id="0" name=""/>
        <dsp:cNvSpPr/>
      </dsp:nvSpPr>
      <dsp:spPr>
        <a:xfrm>
          <a:off x="1948202" y="2158301"/>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Sentiment analysis model with language adaptability.</a:t>
          </a:r>
        </a:p>
      </dsp:txBody>
      <dsp:txXfrm>
        <a:off x="1948202" y="2158301"/>
        <a:ext cx="3233964" cy="1371985"/>
      </dsp:txXfrm>
    </dsp:sp>
    <dsp:sp modelId="{AAAE8564-3428-43C0-957D-186330836AE3}">
      <dsp:nvSpPr>
        <dsp:cNvPr id="0" name=""/>
        <dsp:cNvSpPr/>
      </dsp:nvSpPr>
      <dsp:spPr>
        <a:xfrm>
          <a:off x="5745661" y="2158301"/>
          <a:ext cx="1371985" cy="13719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AA6B46-7ADB-425C-86E6-76AB37E2A746}">
      <dsp:nvSpPr>
        <dsp:cNvPr id="0" name=""/>
        <dsp:cNvSpPr/>
      </dsp:nvSpPr>
      <dsp:spPr>
        <a:xfrm>
          <a:off x="6033778" y="2446418"/>
          <a:ext cx="795751" cy="7957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34311D-5940-4682-A2A2-BA20DD535224}">
      <dsp:nvSpPr>
        <dsp:cNvPr id="0" name=""/>
        <dsp:cNvSpPr/>
      </dsp:nvSpPr>
      <dsp:spPr>
        <a:xfrm>
          <a:off x="7411643" y="2158301"/>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User-friendly interface/API for real-time sentiment analysis.</a:t>
          </a:r>
        </a:p>
      </dsp:txBody>
      <dsp:txXfrm>
        <a:off x="7411643" y="2158301"/>
        <a:ext cx="3233964" cy="13719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930D31-A9BF-4FB9-A8D3-305C363E77C2}">
      <dsp:nvSpPr>
        <dsp:cNvPr id="0" name=""/>
        <dsp:cNvSpPr/>
      </dsp:nvSpPr>
      <dsp:spPr>
        <a:xfrm>
          <a:off x="1815157" y="370264"/>
          <a:ext cx="958862" cy="9588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BD4A0F-75E7-4DE1-9832-CD98E6E97DD3}">
      <dsp:nvSpPr>
        <dsp:cNvPr id="0" name=""/>
        <dsp:cNvSpPr/>
      </dsp:nvSpPr>
      <dsp:spPr>
        <a:xfrm>
          <a:off x="1229186" y="1663282"/>
          <a:ext cx="2130804"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Intra-Lingual Evaluation: Assess accuracy, F1-score, and other pertinent metrics for sentiment analysis within each language individually.</a:t>
          </a:r>
        </a:p>
      </dsp:txBody>
      <dsp:txXfrm>
        <a:off x="1229186" y="1663282"/>
        <a:ext cx="2130804" cy="855000"/>
      </dsp:txXfrm>
    </dsp:sp>
    <dsp:sp modelId="{E5B4645A-ED93-4523-B985-507C8B5CC372}">
      <dsp:nvSpPr>
        <dsp:cNvPr id="0" name=""/>
        <dsp:cNvSpPr/>
      </dsp:nvSpPr>
      <dsp:spPr>
        <a:xfrm>
          <a:off x="4318853" y="370264"/>
          <a:ext cx="958862" cy="9588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A26E73-0CEF-4A56-A9C7-BCF58FABDBB6}">
      <dsp:nvSpPr>
        <dsp:cNvPr id="0" name=""/>
        <dsp:cNvSpPr/>
      </dsp:nvSpPr>
      <dsp:spPr>
        <a:xfrm>
          <a:off x="3732881" y="1663282"/>
          <a:ext cx="2130804"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Cross-Lingual Evaluation: Evaluate the model’s capability to transfer sentiment knowledge across different languages.</a:t>
          </a:r>
        </a:p>
      </dsp:txBody>
      <dsp:txXfrm>
        <a:off x="3732881" y="1663282"/>
        <a:ext cx="2130804" cy="855000"/>
      </dsp:txXfrm>
    </dsp:sp>
    <dsp:sp modelId="{1252890A-1039-4396-A1E1-3759101FD340}">
      <dsp:nvSpPr>
        <dsp:cNvPr id="0" name=""/>
        <dsp:cNvSpPr/>
      </dsp:nvSpPr>
      <dsp:spPr>
        <a:xfrm>
          <a:off x="1815157" y="3050983"/>
          <a:ext cx="958862" cy="9588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D1B509-EA97-448E-8989-B4A122745915}">
      <dsp:nvSpPr>
        <dsp:cNvPr id="0" name=""/>
        <dsp:cNvSpPr/>
      </dsp:nvSpPr>
      <dsp:spPr>
        <a:xfrm>
          <a:off x="1229186" y="4344001"/>
          <a:ext cx="2130804"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Real-Time Performance: Assess the system’s response speed for conducting real-time sentiment analysis.</a:t>
          </a:r>
        </a:p>
      </dsp:txBody>
      <dsp:txXfrm>
        <a:off x="1229186" y="4344001"/>
        <a:ext cx="2130804" cy="855000"/>
      </dsp:txXfrm>
    </dsp:sp>
    <dsp:sp modelId="{17A4012D-2B5A-4512-97AD-A0D0A54E89D0}">
      <dsp:nvSpPr>
        <dsp:cNvPr id="0" name=""/>
        <dsp:cNvSpPr/>
      </dsp:nvSpPr>
      <dsp:spPr>
        <a:xfrm>
          <a:off x="4318853" y="3050983"/>
          <a:ext cx="958862" cy="9588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8E934C-0D03-4029-A99F-9D8E74B4293F}">
      <dsp:nvSpPr>
        <dsp:cNvPr id="0" name=""/>
        <dsp:cNvSpPr/>
      </dsp:nvSpPr>
      <dsp:spPr>
        <a:xfrm>
          <a:off x="3732881" y="4344001"/>
          <a:ext cx="2130804"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t>User Satisfaction:</a:t>
          </a:r>
          <a:r>
            <a:rPr lang="en-US" sz="1100" kern="1200" dirty="0"/>
            <a:t> Collect user feedback through surveys or interviews to evaluate the system's user-friendliness, ease of use, and overall satisfaction</a:t>
          </a:r>
        </a:p>
      </dsp:txBody>
      <dsp:txXfrm>
        <a:off x="3732881" y="4344001"/>
        <a:ext cx="2130804" cy="855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0C180E-FC98-D94B-96D3-91729D46A59E}">
      <dsp:nvSpPr>
        <dsp:cNvPr id="0" name=""/>
        <dsp:cNvSpPr/>
      </dsp:nvSpPr>
      <dsp:spPr>
        <a:xfrm>
          <a:off x="0" y="0"/>
          <a:ext cx="8796414" cy="778139"/>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kern="1200"/>
            <a:t>Ravi, K., &amp; Ravi, V. (2015). A survey on opinion mining and sentiment analysis: Tasks, approaches, and applications. Knowledge-Based Systems, 89, 14-46.</a:t>
          </a:r>
        </a:p>
      </dsp:txBody>
      <dsp:txXfrm>
        <a:off x="22791" y="22791"/>
        <a:ext cx="7890988" cy="732557"/>
      </dsp:txXfrm>
    </dsp:sp>
    <dsp:sp modelId="{90E91B06-64E4-4C47-A066-8C7B1B96E2E9}">
      <dsp:nvSpPr>
        <dsp:cNvPr id="0" name=""/>
        <dsp:cNvSpPr/>
      </dsp:nvSpPr>
      <dsp:spPr>
        <a:xfrm>
          <a:off x="736699" y="919619"/>
          <a:ext cx="8796414" cy="77813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kern="1200"/>
            <a:t>Zhao, Z., &amp; Huang, M. L. (2016). Language-independent and language-adaptive sentiment analysis of multilingual texts. Knowledge and Information Systems, 48(3), 641-662.</a:t>
          </a:r>
        </a:p>
      </dsp:txBody>
      <dsp:txXfrm>
        <a:off x="759490" y="942410"/>
        <a:ext cx="7508341" cy="732557"/>
      </dsp:txXfrm>
    </dsp:sp>
    <dsp:sp modelId="{B2824BFD-81DB-B940-85B3-683F63D036B0}">
      <dsp:nvSpPr>
        <dsp:cNvPr id="0" name=""/>
        <dsp:cNvSpPr/>
      </dsp:nvSpPr>
      <dsp:spPr>
        <a:xfrm>
          <a:off x="1462403" y="1839238"/>
          <a:ext cx="8796414" cy="778139"/>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kern="1200"/>
            <a:t>Taboada, M., Brooke, J., Tofiloski, M., Voll, K., &amp; Stede, M. (2011). Lexicon-based methods for sentiment analysis. Computational Linguistics, 37(2), 267-307.</a:t>
          </a:r>
        </a:p>
      </dsp:txBody>
      <dsp:txXfrm>
        <a:off x="1485194" y="1862029"/>
        <a:ext cx="7519337" cy="732557"/>
      </dsp:txXfrm>
    </dsp:sp>
    <dsp:sp modelId="{60EDACC5-7C37-9A40-A317-BEDFE16E061F}">
      <dsp:nvSpPr>
        <dsp:cNvPr id="0" name=""/>
        <dsp:cNvSpPr/>
      </dsp:nvSpPr>
      <dsp:spPr>
        <a:xfrm>
          <a:off x="2199103" y="2758858"/>
          <a:ext cx="8796414" cy="778139"/>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kern="1200"/>
            <a:t>Wu, D., Hu, J., Lu, L., Park, H., &amp; Zhang, X. (2016). THUANE: Towards heterogeneous sentiment analysis. In Proceedings of the 25th ACM International on Conference on Information and Knowledge Management (pp. 2097-2100).</a:t>
          </a:r>
        </a:p>
      </dsp:txBody>
      <dsp:txXfrm>
        <a:off x="2221894" y="2781649"/>
        <a:ext cx="7508341" cy="732557"/>
      </dsp:txXfrm>
    </dsp:sp>
    <dsp:sp modelId="{55340A95-72A5-8B43-AB2D-2A008B9B2F1D}">
      <dsp:nvSpPr>
        <dsp:cNvPr id="0" name=""/>
        <dsp:cNvSpPr/>
      </dsp:nvSpPr>
      <dsp:spPr>
        <a:xfrm>
          <a:off x="8290623" y="595984"/>
          <a:ext cx="505790" cy="505790"/>
        </a:xfrm>
        <a:prstGeom prst="downArrow">
          <a:avLst>
            <a:gd name="adj1" fmla="val 55000"/>
            <a:gd name="adj2" fmla="val 45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404426" y="595984"/>
        <a:ext cx="278184" cy="380607"/>
      </dsp:txXfrm>
    </dsp:sp>
    <dsp:sp modelId="{A3A47B13-A258-694C-8C26-2A21917AF2D3}">
      <dsp:nvSpPr>
        <dsp:cNvPr id="0" name=""/>
        <dsp:cNvSpPr/>
      </dsp:nvSpPr>
      <dsp:spPr>
        <a:xfrm>
          <a:off x="9027323" y="1515603"/>
          <a:ext cx="505790" cy="505790"/>
        </a:xfrm>
        <a:prstGeom prst="downArrow">
          <a:avLst>
            <a:gd name="adj1" fmla="val 55000"/>
            <a:gd name="adj2" fmla="val 45000"/>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9141126" y="1515603"/>
        <a:ext cx="278184" cy="380607"/>
      </dsp:txXfrm>
    </dsp:sp>
    <dsp:sp modelId="{4DF6478E-4250-CA43-BBFF-F66B4A9A5983}">
      <dsp:nvSpPr>
        <dsp:cNvPr id="0" name=""/>
        <dsp:cNvSpPr/>
      </dsp:nvSpPr>
      <dsp:spPr>
        <a:xfrm>
          <a:off x="9753027" y="2435223"/>
          <a:ext cx="505790" cy="505790"/>
        </a:xfrm>
        <a:prstGeom prst="downArrow">
          <a:avLst>
            <a:gd name="adj1" fmla="val 55000"/>
            <a:gd name="adj2" fmla="val 45000"/>
          </a:avLst>
        </a:prstGeom>
        <a:solidFill>
          <a:schemeClr val="accent4">
            <a:tint val="40000"/>
            <a:alpha val="90000"/>
            <a:hueOff val="0"/>
            <a:satOff val="0"/>
            <a:lumOff val="0"/>
            <a:alphaOff val="0"/>
          </a:schemeClr>
        </a:solidFill>
        <a:ln w="1905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9866830" y="2435223"/>
        <a:ext cx="278184" cy="38060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F2A-1F4E-3A97-E04F-5FD1E9E8C1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B24E55-AC21-C987-D024-DA2627FB3D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B3C7F3-CB08-B7D5-ACF1-D51CDD176D0B}"/>
              </a:ext>
            </a:extLst>
          </p:cNvPr>
          <p:cNvSpPr>
            <a:spLocks noGrp="1"/>
          </p:cNvSpPr>
          <p:nvPr>
            <p:ph type="dt" sz="half" idx="10"/>
          </p:nvPr>
        </p:nvSpPr>
        <p:spPr/>
        <p:txBody>
          <a:bodyPr/>
          <a:lstStyle/>
          <a:p>
            <a:fld id="{56FC0A14-F981-4E34-89A7-FDC81BB33828}" type="datetimeFigureOut">
              <a:rPr lang="en-US" smtClean="0"/>
              <a:t>12/8/2024</a:t>
            </a:fld>
            <a:endParaRPr lang="en-US"/>
          </a:p>
        </p:txBody>
      </p:sp>
      <p:sp>
        <p:nvSpPr>
          <p:cNvPr id="5" name="Footer Placeholder 4">
            <a:extLst>
              <a:ext uri="{FF2B5EF4-FFF2-40B4-BE49-F238E27FC236}">
                <a16:creationId xmlns:a16="http://schemas.microsoft.com/office/drawing/2014/main" id="{DA9D4CE1-87C9-F410-3BD5-6CD52F6848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763EA0-49AC-ED32-2952-CD782FC9F683}"/>
              </a:ext>
            </a:extLst>
          </p:cNvPr>
          <p:cNvSpPr>
            <a:spLocks noGrp="1"/>
          </p:cNvSpPr>
          <p:nvPr>
            <p:ph type="sldNum" sz="quarter" idx="12"/>
          </p:nvPr>
        </p:nvSpPr>
        <p:spPr/>
        <p:txBody>
          <a:bodyPr/>
          <a:lstStyle/>
          <a:p>
            <a:fld id="{274FCD19-7F2B-47D2-8DA1-BCD8C38D75D7}" type="slidenum">
              <a:rPr lang="en-US" smtClean="0"/>
              <a:t>‹#›</a:t>
            </a:fld>
            <a:endParaRPr lang="en-US"/>
          </a:p>
        </p:txBody>
      </p:sp>
    </p:spTree>
    <p:extLst>
      <p:ext uri="{BB962C8B-B14F-4D97-AF65-F5344CB8AC3E}">
        <p14:creationId xmlns:p14="http://schemas.microsoft.com/office/powerpoint/2010/main" val="2208755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576C4-C545-B65C-1B7B-7B72D7400D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920A95-44FA-2B26-DBC5-23279B002D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A4512F-B1A8-6070-0D12-FEA6D4E0D7E9}"/>
              </a:ext>
            </a:extLst>
          </p:cNvPr>
          <p:cNvSpPr>
            <a:spLocks noGrp="1"/>
          </p:cNvSpPr>
          <p:nvPr>
            <p:ph type="dt" sz="half" idx="10"/>
          </p:nvPr>
        </p:nvSpPr>
        <p:spPr/>
        <p:txBody>
          <a:bodyPr/>
          <a:lstStyle/>
          <a:p>
            <a:fld id="{56FC0A14-F981-4E34-89A7-FDC81BB33828}" type="datetimeFigureOut">
              <a:rPr lang="en-US" smtClean="0"/>
              <a:t>12/8/2024</a:t>
            </a:fld>
            <a:endParaRPr lang="en-US"/>
          </a:p>
        </p:txBody>
      </p:sp>
      <p:sp>
        <p:nvSpPr>
          <p:cNvPr id="5" name="Footer Placeholder 4">
            <a:extLst>
              <a:ext uri="{FF2B5EF4-FFF2-40B4-BE49-F238E27FC236}">
                <a16:creationId xmlns:a16="http://schemas.microsoft.com/office/drawing/2014/main" id="{AD3C50AB-839D-6B93-CCB6-FD83149472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2DA65B-01AD-8B23-7338-BAAEF1C79A52}"/>
              </a:ext>
            </a:extLst>
          </p:cNvPr>
          <p:cNvSpPr>
            <a:spLocks noGrp="1"/>
          </p:cNvSpPr>
          <p:nvPr>
            <p:ph type="sldNum" sz="quarter" idx="12"/>
          </p:nvPr>
        </p:nvSpPr>
        <p:spPr/>
        <p:txBody>
          <a:bodyPr/>
          <a:lstStyle/>
          <a:p>
            <a:fld id="{274FCD19-7F2B-47D2-8DA1-BCD8C38D75D7}" type="slidenum">
              <a:rPr lang="en-US" smtClean="0"/>
              <a:t>‹#›</a:t>
            </a:fld>
            <a:endParaRPr lang="en-US"/>
          </a:p>
        </p:txBody>
      </p:sp>
    </p:spTree>
    <p:extLst>
      <p:ext uri="{BB962C8B-B14F-4D97-AF65-F5344CB8AC3E}">
        <p14:creationId xmlns:p14="http://schemas.microsoft.com/office/powerpoint/2010/main" val="1538254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B00B89-E4DA-B2BE-82AD-A5DF7F0A40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C39105-0A43-B46D-1C10-FC6A1A8AA5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E4ED37-A599-D9EC-8349-BA63211A25F6}"/>
              </a:ext>
            </a:extLst>
          </p:cNvPr>
          <p:cNvSpPr>
            <a:spLocks noGrp="1"/>
          </p:cNvSpPr>
          <p:nvPr>
            <p:ph type="dt" sz="half" idx="10"/>
          </p:nvPr>
        </p:nvSpPr>
        <p:spPr/>
        <p:txBody>
          <a:bodyPr/>
          <a:lstStyle/>
          <a:p>
            <a:fld id="{56FC0A14-F981-4E34-89A7-FDC81BB33828}" type="datetimeFigureOut">
              <a:rPr lang="en-US" smtClean="0"/>
              <a:t>12/8/2024</a:t>
            </a:fld>
            <a:endParaRPr lang="en-US"/>
          </a:p>
        </p:txBody>
      </p:sp>
      <p:sp>
        <p:nvSpPr>
          <p:cNvPr id="5" name="Footer Placeholder 4">
            <a:extLst>
              <a:ext uri="{FF2B5EF4-FFF2-40B4-BE49-F238E27FC236}">
                <a16:creationId xmlns:a16="http://schemas.microsoft.com/office/drawing/2014/main" id="{1E4E8B03-ED32-1E76-467F-2A355B3DD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81C47B-55B3-8BFC-18A4-AF565003D722}"/>
              </a:ext>
            </a:extLst>
          </p:cNvPr>
          <p:cNvSpPr>
            <a:spLocks noGrp="1"/>
          </p:cNvSpPr>
          <p:nvPr>
            <p:ph type="sldNum" sz="quarter" idx="12"/>
          </p:nvPr>
        </p:nvSpPr>
        <p:spPr/>
        <p:txBody>
          <a:bodyPr/>
          <a:lstStyle/>
          <a:p>
            <a:fld id="{274FCD19-7F2B-47D2-8DA1-BCD8C38D75D7}" type="slidenum">
              <a:rPr lang="en-US" smtClean="0"/>
              <a:t>‹#›</a:t>
            </a:fld>
            <a:endParaRPr lang="en-US"/>
          </a:p>
        </p:txBody>
      </p:sp>
    </p:spTree>
    <p:extLst>
      <p:ext uri="{BB962C8B-B14F-4D97-AF65-F5344CB8AC3E}">
        <p14:creationId xmlns:p14="http://schemas.microsoft.com/office/powerpoint/2010/main" val="586431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61B45-3E2D-B6A7-AF7B-149392CC67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7DFF77-C91B-39F7-DC40-9D06374DB9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AFAC1E-219D-7B85-97B4-955EA016F4ED}"/>
              </a:ext>
            </a:extLst>
          </p:cNvPr>
          <p:cNvSpPr>
            <a:spLocks noGrp="1"/>
          </p:cNvSpPr>
          <p:nvPr>
            <p:ph type="dt" sz="half" idx="10"/>
          </p:nvPr>
        </p:nvSpPr>
        <p:spPr/>
        <p:txBody>
          <a:bodyPr/>
          <a:lstStyle/>
          <a:p>
            <a:fld id="{56FC0A14-F981-4E34-89A7-FDC81BB33828}" type="datetimeFigureOut">
              <a:rPr lang="en-US" smtClean="0"/>
              <a:t>12/8/2024</a:t>
            </a:fld>
            <a:endParaRPr lang="en-US"/>
          </a:p>
        </p:txBody>
      </p:sp>
      <p:sp>
        <p:nvSpPr>
          <p:cNvPr id="5" name="Footer Placeholder 4">
            <a:extLst>
              <a:ext uri="{FF2B5EF4-FFF2-40B4-BE49-F238E27FC236}">
                <a16:creationId xmlns:a16="http://schemas.microsoft.com/office/drawing/2014/main" id="{F23FCB39-BFBB-C9EB-F12B-3A9D99E300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D3E64D-0B09-EF11-A739-028E7C0C4761}"/>
              </a:ext>
            </a:extLst>
          </p:cNvPr>
          <p:cNvSpPr>
            <a:spLocks noGrp="1"/>
          </p:cNvSpPr>
          <p:nvPr>
            <p:ph type="sldNum" sz="quarter" idx="12"/>
          </p:nvPr>
        </p:nvSpPr>
        <p:spPr/>
        <p:txBody>
          <a:bodyPr/>
          <a:lstStyle/>
          <a:p>
            <a:fld id="{274FCD19-7F2B-47D2-8DA1-BCD8C38D75D7}" type="slidenum">
              <a:rPr lang="en-US" smtClean="0"/>
              <a:t>‹#›</a:t>
            </a:fld>
            <a:endParaRPr lang="en-US"/>
          </a:p>
        </p:txBody>
      </p:sp>
    </p:spTree>
    <p:extLst>
      <p:ext uri="{BB962C8B-B14F-4D97-AF65-F5344CB8AC3E}">
        <p14:creationId xmlns:p14="http://schemas.microsoft.com/office/powerpoint/2010/main" val="1534007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1A072-457C-868F-6918-6E615664BE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37BC37-8958-1CF0-55D4-93B6278ABF1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00BA98-0BAF-CCDE-BF70-76D5BA213E3B}"/>
              </a:ext>
            </a:extLst>
          </p:cNvPr>
          <p:cNvSpPr>
            <a:spLocks noGrp="1"/>
          </p:cNvSpPr>
          <p:nvPr>
            <p:ph type="dt" sz="half" idx="10"/>
          </p:nvPr>
        </p:nvSpPr>
        <p:spPr/>
        <p:txBody>
          <a:bodyPr/>
          <a:lstStyle/>
          <a:p>
            <a:fld id="{56FC0A14-F981-4E34-89A7-FDC81BB33828}" type="datetimeFigureOut">
              <a:rPr lang="en-US" smtClean="0"/>
              <a:t>12/8/2024</a:t>
            </a:fld>
            <a:endParaRPr lang="en-US"/>
          </a:p>
        </p:txBody>
      </p:sp>
      <p:sp>
        <p:nvSpPr>
          <p:cNvPr id="5" name="Footer Placeholder 4">
            <a:extLst>
              <a:ext uri="{FF2B5EF4-FFF2-40B4-BE49-F238E27FC236}">
                <a16:creationId xmlns:a16="http://schemas.microsoft.com/office/drawing/2014/main" id="{3DB45AF3-5BC9-77E8-755A-457F07FD1C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303E3F-A6D0-8544-FE7C-30F0DBA2D7A5}"/>
              </a:ext>
            </a:extLst>
          </p:cNvPr>
          <p:cNvSpPr>
            <a:spLocks noGrp="1"/>
          </p:cNvSpPr>
          <p:nvPr>
            <p:ph type="sldNum" sz="quarter" idx="12"/>
          </p:nvPr>
        </p:nvSpPr>
        <p:spPr/>
        <p:txBody>
          <a:bodyPr/>
          <a:lstStyle/>
          <a:p>
            <a:fld id="{274FCD19-7F2B-47D2-8DA1-BCD8C38D75D7}" type="slidenum">
              <a:rPr lang="en-US" smtClean="0"/>
              <a:t>‹#›</a:t>
            </a:fld>
            <a:endParaRPr lang="en-US"/>
          </a:p>
        </p:txBody>
      </p:sp>
    </p:spTree>
    <p:extLst>
      <p:ext uri="{BB962C8B-B14F-4D97-AF65-F5344CB8AC3E}">
        <p14:creationId xmlns:p14="http://schemas.microsoft.com/office/powerpoint/2010/main" val="1179006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F90CB-C39E-3733-BA0E-304A9FC9F3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C0A802-7C5B-AD97-0B91-CFA0A973E7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633FA4-CCF1-90F7-DF7B-593EC5BAC0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E22AE6-D92E-A72B-B432-3DF4DE60DB31}"/>
              </a:ext>
            </a:extLst>
          </p:cNvPr>
          <p:cNvSpPr>
            <a:spLocks noGrp="1"/>
          </p:cNvSpPr>
          <p:nvPr>
            <p:ph type="dt" sz="half" idx="10"/>
          </p:nvPr>
        </p:nvSpPr>
        <p:spPr/>
        <p:txBody>
          <a:bodyPr/>
          <a:lstStyle/>
          <a:p>
            <a:fld id="{56FC0A14-F981-4E34-89A7-FDC81BB33828}" type="datetimeFigureOut">
              <a:rPr lang="en-US" smtClean="0"/>
              <a:t>12/8/2024</a:t>
            </a:fld>
            <a:endParaRPr lang="en-US"/>
          </a:p>
        </p:txBody>
      </p:sp>
      <p:sp>
        <p:nvSpPr>
          <p:cNvPr id="6" name="Footer Placeholder 5">
            <a:extLst>
              <a:ext uri="{FF2B5EF4-FFF2-40B4-BE49-F238E27FC236}">
                <a16:creationId xmlns:a16="http://schemas.microsoft.com/office/drawing/2014/main" id="{D93D78FF-9982-BAF8-FF51-47AF459A97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87AEA9-275C-88EF-9787-E4EFD79CEB70}"/>
              </a:ext>
            </a:extLst>
          </p:cNvPr>
          <p:cNvSpPr>
            <a:spLocks noGrp="1"/>
          </p:cNvSpPr>
          <p:nvPr>
            <p:ph type="sldNum" sz="quarter" idx="12"/>
          </p:nvPr>
        </p:nvSpPr>
        <p:spPr/>
        <p:txBody>
          <a:bodyPr/>
          <a:lstStyle/>
          <a:p>
            <a:fld id="{274FCD19-7F2B-47D2-8DA1-BCD8C38D75D7}" type="slidenum">
              <a:rPr lang="en-US" smtClean="0"/>
              <a:t>‹#›</a:t>
            </a:fld>
            <a:endParaRPr lang="en-US"/>
          </a:p>
        </p:txBody>
      </p:sp>
    </p:spTree>
    <p:extLst>
      <p:ext uri="{BB962C8B-B14F-4D97-AF65-F5344CB8AC3E}">
        <p14:creationId xmlns:p14="http://schemas.microsoft.com/office/powerpoint/2010/main" val="1628553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2153-5C33-2EE9-128C-05C817461E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27CA0F-47C7-AD05-FD5F-F7D547EBC7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4AB185-74C1-2055-9048-D664E53E45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97EE00-4696-6D97-AE35-917A48EFC7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C72355-A699-5725-0501-D544082CF0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0F0665-A3F2-DDFA-80FD-DA901A196C37}"/>
              </a:ext>
            </a:extLst>
          </p:cNvPr>
          <p:cNvSpPr>
            <a:spLocks noGrp="1"/>
          </p:cNvSpPr>
          <p:nvPr>
            <p:ph type="dt" sz="half" idx="10"/>
          </p:nvPr>
        </p:nvSpPr>
        <p:spPr/>
        <p:txBody>
          <a:bodyPr/>
          <a:lstStyle/>
          <a:p>
            <a:fld id="{56FC0A14-F981-4E34-89A7-FDC81BB33828}" type="datetimeFigureOut">
              <a:rPr lang="en-US" smtClean="0"/>
              <a:t>12/8/2024</a:t>
            </a:fld>
            <a:endParaRPr lang="en-US"/>
          </a:p>
        </p:txBody>
      </p:sp>
      <p:sp>
        <p:nvSpPr>
          <p:cNvPr id="8" name="Footer Placeholder 7">
            <a:extLst>
              <a:ext uri="{FF2B5EF4-FFF2-40B4-BE49-F238E27FC236}">
                <a16:creationId xmlns:a16="http://schemas.microsoft.com/office/drawing/2014/main" id="{DF978042-5EE4-67AB-48FA-389450DADD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8F8D0B-27F3-3F4C-B6B2-2EC4CD690182}"/>
              </a:ext>
            </a:extLst>
          </p:cNvPr>
          <p:cNvSpPr>
            <a:spLocks noGrp="1"/>
          </p:cNvSpPr>
          <p:nvPr>
            <p:ph type="sldNum" sz="quarter" idx="12"/>
          </p:nvPr>
        </p:nvSpPr>
        <p:spPr/>
        <p:txBody>
          <a:bodyPr/>
          <a:lstStyle/>
          <a:p>
            <a:fld id="{274FCD19-7F2B-47D2-8DA1-BCD8C38D75D7}" type="slidenum">
              <a:rPr lang="en-US" smtClean="0"/>
              <a:t>‹#›</a:t>
            </a:fld>
            <a:endParaRPr lang="en-US"/>
          </a:p>
        </p:txBody>
      </p:sp>
    </p:spTree>
    <p:extLst>
      <p:ext uri="{BB962C8B-B14F-4D97-AF65-F5344CB8AC3E}">
        <p14:creationId xmlns:p14="http://schemas.microsoft.com/office/powerpoint/2010/main" val="3335216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ACB1F-C194-3BA0-4797-515EA8CDFC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B50DCA-D985-0454-489A-48E8DA5BC99E}"/>
              </a:ext>
            </a:extLst>
          </p:cNvPr>
          <p:cNvSpPr>
            <a:spLocks noGrp="1"/>
          </p:cNvSpPr>
          <p:nvPr>
            <p:ph type="dt" sz="half" idx="10"/>
          </p:nvPr>
        </p:nvSpPr>
        <p:spPr/>
        <p:txBody>
          <a:bodyPr/>
          <a:lstStyle/>
          <a:p>
            <a:fld id="{56FC0A14-F981-4E34-89A7-FDC81BB33828}" type="datetimeFigureOut">
              <a:rPr lang="en-US" smtClean="0"/>
              <a:t>12/8/2024</a:t>
            </a:fld>
            <a:endParaRPr lang="en-US"/>
          </a:p>
        </p:txBody>
      </p:sp>
      <p:sp>
        <p:nvSpPr>
          <p:cNvPr id="4" name="Footer Placeholder 3">
            <a:extLst>
              <a:ext uri="{FF2B5EF4-FFF2-40B4-BE49-F238E27FC236}">
                <a16:creationId xmlns:a16="http://schemas.microsoft.com/office/drawing/2014/main" id="{63DF1B53-FB5D-256F-9A57-33A875CBA0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04C843-EDCD-14FF-B31A-5C661C50FE97}"/>
              </a:ext>
            </a:extLst>
          </p:cNvPr>
          <p:cNvSpPr>
            <a:spLocks noGrp="1"/>
          </p:cNvSpPr>
          <p:nvPr>
            <p:ph type="sldNum" sz="quarter" idx="12"/>
          </p:nvPr>
        </p:nvSpPr>
        <p:spPr/>
        <p:txBody>
          <a:bodyPr/>
          <a:lstStyle/>
          <a:p>
            <a:fld id="{274FCD19-7F2B-47D2-8DA1-BCD8C38D75D7}" type="slidenum">
              <a:rPr lang="en-US" smtClean="0"/>
              <a:t>‹#›</a:t>
            </a:fld>
            <a:endParaRPr lang="en-US"/>
          </a:p>
        </p:txBody>
      </p:sp>
    </p:spTree>
    <p:extLst>
      <p:ext uri="{BB962C8B-B14F-4D97-AF65-F5344CB8AC3E}">
        <p14:creationId xmlns:p14="http://schemas.microsoft.com/office/powerpoint/2010/main" val="1899729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B02548-CB58-39E1-C887-C65C34F204DB}"/>
              </a:ext>
            </a:extLst>
          </p:cNvPr>
          <p:cNvSpPr>
            <a:spLocks noGrp="1"/>
          </p:cNvSpPr>
          <p:nvPr>
            <p:ph type="dt" sz="half" idx="10"/>
          </p:nvPr>
        </p:nvSpPr>
        <p:spPr/>
        <p:txBody>
          <a:bodyPr/>
          <a:lstStyle/>
          <a:p>
            <a:fld id="{56FC0A14-F981-4E34-89A7-FDC81BB33828}" type="datetimeFigureOut">
              <a:rPr lang="en-US" smtClean="0"/>
              <a:t>12/8/2024</a:t>
            </a:fld>
            <a:endParaRPr lang="en-US"/>
          </a:p>
        </p:txBody>
      </p:sp>
      <p:sp>
        <p:nvSpPr>
          <p:cNvPr id="3" name="Footer Placeholder 2">
            <a:extLst>
              <a:ext uri="{FF2B5EF4-FFF2-40B4-BE49-F238E27FC236}">
                <a16:creationId xmlns:a16="http://schemas.microsoft.com/office/drawing/2014/main" id="{D58F775C-A6DF-9E08-9F23-00C5BB17F4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F2AF71-7123-99DF-178B-2235923C027D}"/>
              </a:ext>
            </a:extLst>
          </p:cNvPr>
          <p:cNvSpPr>
            <a:spLocks noGrp="1"/>
          </p:cNvSpPr>
          <p:nvPr>
            <p:ph type="sldNum" sz="quarter" idx="12"/>
          </p:nvPr>
        </p:nvSpPr>
        <p:spPr/>
        <p:txBody>
          <a:bodyPr/>
          <a:lstStyle/>
          <a:p>
            <a:fld id="{274FCD19-7F2B-47D2-8DA1-BCD8C38D75D7}" type="slidenum">
              <a:rPr lang="en-US" smtClean="0"/>
              <a:t>‹#›</a:t>
            </a:fld>
            <a:endParaRPr lang="en-US"/>
          </a:p>
        </p:txBody>
      </p:sp>
    </p:spTree>
    <p:extLst>
      <p:ext uri="{BB962C8B-B14F-4D97-AF65-F5344CB8AC3E}">
        <p14:creationId xmlns:p14="http://schemas.microsoft.com/office/powerpoint/2010/main" val="438003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D8BF2-A60D-F404-1EBD-9140FFCCD9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1CF4E2-4067-8609-40EF-8BA2264579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F9DE63-BE1E-DB45-C9F1-5BABB54707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3ACC17-4456-BC45-0EDC-0B7C0B513529}"/>
              </a:ext>
            </a:extLst>
          </p:cNvPr>
          <p:cNvSpPr>
            <a:spLocks noGrp="1"/>
          </p:cNvSpPr>
          <p:nvPr>
            <p:ph type="dt" sz="half" idx="10"/>
          </p:nvPr>
        </p:nvSpPr>
        <p:spPr/>
        <p:txBody>
          <a:bodyPr/>
          <a:lstStyle/>
          <a:p>
            <a:fld id="{56FC0A14-F981-4E34-89A7-FDC81BB33828}" type="datetimeFigureOut">
              <a:rPr lang="en-US" smtClean="0"/>
              <a:t>12/8/2024</a:t>
            </a:fld>
            <a:endParaRPr lang="en-US"/>
          </a:p>
        </p:txBody>
      </p:sp>
      <p:sp>
        <p:nvSpPr>
          <p:cNvPr id="6" name="Footer Placeholder 5">
            <a:extLst>
              <a:ext uri="{FF2B5EF4-FFF2-40B4-BE49-F238E27FC236}">
                <a16:creationId xmlns:a16="http://schemas.microsoft.com/office/drawing/2014/main" id="{0529D3A8-4E0F-0345-E8C8-35A37D885B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B7F6B0-DF5A-9979-EE85-3953E6221C64}"/>
              </a:ext>
            </a:extLst>
          </p:cNvPr>
          <p:cNvSpPr>
            <a:spLocks noGrp="1"/>
          </p:cNvSpPr>
          <p:nvPr>
            <p:ph type="sldNum" sz="quarter" idx="12"/>
          </p:nvPr>
        </p:nvSpPr>
        <p:spPr/>
        <p:txBody>
          <a:bodyPr/>
          <a:lstStyle/>
          <a:p>
            <a:fld id="{274FCD19-7F2B-47D2-8DA1-BCD8C38D75D7}" type="slidenum">
              <a:rPr lang="en-US" smtClean="0"/>
              <a:t>‹#›</a:t>
            </a:fld>
            <a:endParaRPr lang="en-US"/>
          </a:p>
        </p:txBody>
      </p:sp>
    </p:spTree>
    <p:extLst>
      <p:ext uri="{BB962C8B-B14F-4D97-AF65-F5344CB8AC3E}">
        <p14:creationId xmlns:p14="http://schemas.microsoft.com/office/powerpoint/2010/main" val="3031703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DFD2E-7D3C-1B8F-B8D6-5217389D01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2E739F-279F-3508-6C56-CE38F35768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958C1F-ADEC-3E2F-3B1C-B8172EE2B4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15F701-4470-6DC2-1488-2D3987B983C1}"/>
              </a:ext>
            </a:extLst>
          </p:cNvPr>
          <p:cNvSpPr>
            <a:spLocks noGrp="1"/>
          </p:cNvSpPr>
          <p:nvPr>
            <p:ph type="dt" sz="half" idx="10"/>
          </p:nvPr>
        </p:nvSpPr>
        <p:spPr/>
        <p:txBody>
          <a:bodyPr/>
          <a:lstStyle/>
          <a:p>
            <a:fld id="{56FC0A14-F981-4E34-89A7-FDC81BB33828}" type="datetimeFigureOut">
              <a:rPr lang="en-US" smtClean="0"/>
              <a:t>12/8/2024</a:t>
            </a:fld>
            <a:endParaRPr lang="en-US"/>
          </a:p>
        </p:txBody>
      </p:sp>
      <p:sp>
        <p:nvSpPr>
          <p:cNvPr id="6" name="Footer Placeholder 5">
            <a:extLst>
              <a:ext uri="{FF2B5EF4-FFF2-40B4-BE49-F238E27FC236}">
                <a16:creationId xmlns:a16="http://schemas.microsoft.com/office/drawing/2014/main" id="{4AFED4FA-590A-9F7F-C22D-E8116DE6EE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F560FD-67D9-AF85-0165-CE3BB97B703F}"/>
              </a:ext>
            </a:extLst>
          </p:cNvPr>
          <p:cNvSpPr>
            <a:spLocks noGrp="1"/>
          </p:cNvSpPr>
          <p:nvPr>
            <p:ph type="sldNum" sz="quarter" idx="12"/>
          </p:nvPr>
        </p:nvSpPr>
        <p:spPr/>
        <p:txBody>
          <a:bodyPr/>
          <a:lstStyle/>
          <a:p>
            <a:fld id="{274FCD19-7F2B-47D2-8DA1-BCD8C38D75D7}" type="slidenum">
              <a:rPr lang="en-US" smtClean="0"/>
              <a:t>‹#›</a:t>
            </a:fld>
            <a:endParaRPr lang="en-US"/>
          </a:p>
        </p:txBody>
      </p:sp>
    </p:spTree>
    <p:extLst>
      <p:ext uri="{BB962C8B-B14F-4D97-AF65-F5344CB8AC3E}">
        <p14:creationId xmlns:p14="http://schemas.microsoft.com/office/powerpoint/2010/main" val="1468849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8D400A-8B4F-089E-21B7-E640EA251C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5B2D9D-A41B-A2CF-15CC-07EF389532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C86D27-7C06-391B-5989-761302B4DE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6FC0A14-F981-4E34-89A7-FDC81BB33828}" type="datetimeFigureOut">
              <a:rPr lang="en-US" smtClean="0"/>
              <a:t>12/8/2024</a:t>
            </a:fld>
            <a:endParaRPr lang="en-US"/>
          </a:p>
        </p:txBody>
      </p:sp>
      <p:sp>
        <p:nvSpPr>
          <p:cNvPr id="5" name="Footer Placeholder 4">
            <a:extLst>
              <a:ext uri="{FF2B5EF4-FFF2-40B4-BE49-F238E27FC236}">
                <a16:creationId xmlns:a16="http://schemas.microsoft.com/office/drawing/2014/main" id="{3A4EBE61-583F-C69B-974F-197314ED2A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50BFB8F-914A-39B0-9651-00D13155A2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74FCD19-7F2B-47D2-8DA1-BCD8C38D75D7}" type="slidenum">
              <a:rPr lang="en-US" smtClean="0"/>
              <a:t>‹#›</a:t>
            </a:fld>
            <a:endParaRPr lang="en-US"/>
          </a:p>
        </p:txBody>
      </p:sp>
    </p:spTree>
    <p:extLst>
      <p:ext uri="{BB962C8B-B14F-4D97-AF65-F5344CB8AC3E}">
        <p14:creationId xmlns:p14="http://schemas.microsoft.com/office/powerpoint/2010/main" val="571298744"/>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F956BF-343B-4D7F-9FCB-7CC0B4EB3A45}"/>
              </a:ext>
            </a:extLst>
          </p:cNvPr>
          <p:cNvSpPr>
            <a:spLocks noGrp="1"/>
          </p:cNvSpPr>
          <p:nvPr>
            <p:ph type="ctrTitle"/>
          </p:nvPr>
        </p:nvSpPr>
        <p:spPr>
          <a:xfrm>
            <a:off x="643468" y="557213"/>
            <a:ext cx="4620584" cy="1457325"/>
          </a:xfrm>
        </p:spPr>
        <p:txBody>
          <a:bodyPr>
            <a:normAutofit/>
          </a:bodyPr>
          <a:lstStyle/>
          <a:p>
            <a:pPr algn="l"/>
            <a:r>
              <a:rPr lang="en-US" sz="4400">
                <a:latin typeface="Times New Roman" panose="02020603050405020304" pitchFamily="18" charset="0"/>
                <a:cs typeface="Times New Roman" panose="02020603050405020304" pitchFamily="18" charset="0"/>
              </a:rPr>
              <a:t>Team Members</a:t>
            </a:r>
            <a:endParaRPr lang="en-US"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395A212-094D-4C9C-A0DD-EF1C9DE8B495}"/>
              </a:ext>
            </a:extLst>
          </p:cNvPr>
          <p:cNvSpPr>
            <a:spLocks noGrp="1"/>
          </p:cNvSpPr>
          <p:nvPr>
            <p:ph type="subTitle" idx="1"/>
          </p:nvPr>
        </p:nvSpPr>
        <p:spPr>
          <a:xfrm>
            <a:off x="643467" y="2571751"/>
            <a:ext cx="4620584" cy="3481427"/>
          </a:xfrm>
        </p:spPr>
        <p:txBody>
          <a:bodyPr>
            <a:normAutofit/>
          </a:bodyPr>
          <a:lstStyle/>
          <a:p>
            <a:pPr algn="l"/>
            <a:r>
              <a:rPr lang="en-US" sz="2000" dirty="0">
                <a:latin typeface="Times New Roman" panose="02020603050405020304" pitchFamily="18" charset="0"/>
                <a:cs typeface="Times New Roman" panose="02020603050405020304" pitchFamily="18" charset="0"/>
              </a:rPr>
              <a:t>1. </a:t>
            </a:r>
            <a:r>
              <a:rPr lang="en-US" sz="2000" dirty="0" err="1">
                <a:latin typeface="Times New Roman" panose="02020603050405020304" pitchFamily="18" charset="0"/>
                <a:cs typeface="Times New Roman" panose="02020603050405020304" pitchFamily="18" charset="0"/>
              </a:rPr>
              <a:t>Akhila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Awoshetty</a:t>
            </a:r>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2. Mohammed Khaja </a:t>
            </a:r>
            <a:r>
              <a:rPr lang="en-US" sz="2000" dirty="0" err="1">
                <a:latin typeface="Times New Roman" panose="02020603050405020304" pitchFamily="18" charset="0"/>
                <a:cs typeface="Times New Roman" panose="02020603050405020304" pitchFamily="18" charset="0"/>
              </a:rPr>
              <a:t>mujahiddin</a:t>
            </a:r>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3. Chandramohan Chandanakumar</a:t>
            </a:r>
          </a:p>
        </p:txBody>
      </p:sp>
      <p:pic>
        <p:nvPicPr>
          <p:cNvPr id="5" name="Picture 4" descr="One in a crowd">
            <a:extLst>
              <a:ext uri="{FF2B5EF4-FFF2-40B4-BE49-F238E27FC236}">
                <a16:creationId xmlns:a16="http://schemas.microsoft.com/office/drawing/2014/main" id="{54DED7A6-AE54-24F9-7A05-E370B1535968}"/>
              </a:ext>
            </a:extLst>
          </p:cNvPr>
          <p:cNvPicPr>
            <a:picLocks noChangeAspect="1"/>
          </p:cNvPicPr>
          <p:nvPr/>
        </p:nvPicPr>
        <p:blipFill rotWithShape="1">
          <a:blip r:embed="rId2"/>
          <a:srcRect l="21754" r="13036"/>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004305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1500"/>
                                  </p:stCondLst>
                                  <p:iterate>
                                    <p:tmPct val="10000"/>
                                  </p:iterate>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8778C-D2AF-4730-8B99-FF93E1C83B42}"/>
              </a:ext>
            </a:extLst>
          </p:cNvPr>
          <p:cNvSpPr>
            <a:spLocks noGrp="1"/>
          </p:cNvSpPr>
          <p:nvPr>
            <p:ph type="title"/>
          </p:nvPr>
        </p:nvSpPr>
        <p:spPr>
          <a:xfrm>
            <a:off x="779930" y="814891"/>
            <a:ext cx="3539266" cy="4297680"/>
          </a:xfrm>
        </p:spPr>
        <p:txBody>
          <a:bodyPr anchor="ctr">
            <a:normAutofit/>
          </a:bodyPr>
          <a:lstStyle/>
          <a:p>
            <a:r>
              <a:rPr lang="en-US"/>
              <a:t>Evaluation Methodology </a:t>
            </a:r>
            <a:endParaRPr lang="en-US" dirty="0"/>
          </a:p>
        </p:txBody>
      </p:sp>
      <p:graphicFrame>
        <p:nvGraphicFramePr>
          <p:cNvPr id="52" name="Content Placeholder 2">
            <a:extLst>
              <a:ext uri="{FF2B5EF4-FFF2-40B4-BE49-F238E27FC236}">
                <a16:creationId xmlns:a16="http://schemas.microsoft.com/office/drawing/2014/main" id="{FBB097E2-B212-F5DA-2193-84583AC1A11A}"/>
              </a:ext>
            </a:extLst>
          </p:cNvPr>
          <p:cNvGraphicFramePr>
            <a:graphicFrameLocks noGrp="1"/>
          </p:cNvGraphicFramePr>
          <p:nvPr>
            <p:ph idx="1"/>
            <p:extLst>
              <p:ext uri="{D42A27DB-BD31-4B8C-83A1-F6EECF244321}">
                <p14:modId xmlns:p14="http://schemas.microsoft.com/office/powerpoint/2010/main" val="3493058011"/>
              </p:ext>
            </p:extLst>
          </p:nvPr>
        </p:nvGraphicFramePr>
        <p:xfrm>
          <a:off x="4033447" y="400051"/>
          <a:ext cx="7092873" cy="55692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0060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lowchart: Document 20">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13640C-7730-DAA2-1775-71AC7B01EDE5}"/>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App Interface</a:t>
            </a:r>
          </a:p>
        </p:txBody>
      </p:sp>
      <p:pic>
        <p:nvPicPr>
          <p:cNvPr id="5" name="Content Placeholder 4" descr="A screenshot of a login form&#10;&#10;Description automatically generated">
            <a:extLst>
              <a:ext uri="{FF2B5EF4-FFF2-40B4-BE49-F238E27FC236}">
                <a16:creationId xmlns:a16="http://schemas.microsoft.com/office/drawing/2014/main" id="{E4242B88-5471-C6B5-9DAF-77C1B7F1F4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7933" y="1317071"/>
            <a:ext cx="7347537" cy="4224833"/>
          </a:xfrm>
          <a:prstGeom prst="rect">
            <a:avLst/>
          </a:prstGeom>
        </p:spPr>
      </p:pic>
    </p:spTree>
    <p:extLst>
      <p:ext uri="{BB962C8B-B14F-4D97-AF65-F5344CB8AC3E}">
        <p14:creationId xmlns:p14="http://schemas.microsoft.com/office/powerpoint/2010/main" val="3914679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Arc 2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EC2F266-211D-B276-A5A0-A45AAB20E074}"/>
              </a:ext>
            </a:extLst>
          </p:cNvPr>
          <p:cNvSpPr>
            <a:spLocks noGrp="1"/>
          </p:cNvSpPr>
          <p:nvPr>
            <p:ph type="title"/>
          </p:nvPr>
        </p:nvSpPr>
        <p:spPr>
          <a:xfrm>
            <a:off x="5894962" y="479493"/>
            <a:ext cx="5458838" cy="1325563"/>
          </a:xfrm>
        </p:spPr>
        <p:txBody>
          <a:bodyPr vert="horz" lIns="91440" tIns="45720" rIns="91440" bIns="45720" rtlCol="0" anchor="ctr">
            <a:normAutofit/>
          </a:bodyPr>
          <a:lstStyle/>
          <a:p>
            <a:r>
              <a:rPr lang="en-US" b="1" kern="1200">
                <a:solidFill>
                  <a:schemeClr val="tx1"/>
                </a:solidFill>
                <a:latin typeface="+mj-lt"/>
                <a:ea typeface="+mj-ea"/>
                <a:cs typeface="+mj-cs"/>
              </a:rPr>
              <a:t>Results and discussions</a:t>
            </a:r>
          </a:p>
        </p:txBody>
      </p:sp>
      <p:sp>
        <p:nvSpPr>
          <p:cNvPr id="27" name="Freeform: Shape 26">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age 10">
            <a:extLst>
              <a:ext uri="{FF2B5EF4-FFF2-40B4-BE49-F238E27FC236}">
                <a16:creationId xmlns:a16="http://schemas.microsoft.com/office/drawing/2014/main" id="{1657CE33-D1B8-334E-04C7-2951FAACBFC8}"/>
              </a:ext>
            </a:extLst>
          </p:cNvPr>
          <p:cNvPicPr>
            <a:picLocks noGrp="1"/>
          </p:cNvPicPr>
          <p:nvPr>
            <p:ph idx="1"/>
          </p:nvPr>
        </p:nvPicPr>
        <p:blipFill>
          <a:blip r:embed="rId2" cstate="print"/>
          <a:stretch>
            <a:fillRect/>
          </a:stretch>
        </p:blipFill>
        <p:spPr>
          <a:xfrm>
            <a:off x="703182" y="2179642"/>
            <a:ext cx="4777381" cy="232897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Box 4">
            <a:extLst>
              <a:ext uri="{FF2B5EF4-FFF2-40B4-BE49-F238E27FC236}">
                <a16:creationId xmlns:a16="http://schemas.microsoft.com/office/drawing/2014/main" id="{DC563821-C14E-F45B-297F-B35D0C8537B7}"/>
              </a:ext>
            </a:extLst>
          </p:cNvPr>
          <p:cNvSpPr txBox="1"/>
          <p:nvPr/>
        </p:nvSpPr>
        <p:spPr>
          <a:xfrm>
            <a:off x="5894962" y="1984443"/>
            <a:ext cx="5458838" cy="4192520"/>
          </a:xfrm>
          <a:prstGeom prst="rect">
            <a:avLst/>
          </a:prstGeom>
        </p:spPr>
        <p:txBody>
          <a:bodyPr vert="horz" lIns="91440" tIns="45720" rIns="91440" bIns="45720" rtlCol="0">
            <a:normAutofit/>
          </a:bodyPr>
          <a:lstStyle/>
          <a:p>
            <a:pPr marR="0" algn="just">
              <a:lnSpc>
                <a:spcPct val="90000"/>
              </a:lnSpc>
              <a:spcBef>
                <a:spcPts val="1075"/>
              </a:spcBef>
            </a:pPr>
            <a:endParaRPr lang="en-US" dirty="0">
              <a:effectLst/>
            </a:endParaRPr>
          </a:p>
          <a:p>
            <a:pPr algn="just">
              <a:lnSpc>
                <a:spcPct val="90000"/>
              </a:lnSpc>
            </a:pPr>
            <a:r>
              <a:rPr lang="en-US" dirty="0">
                <a:effectLst/>
              </a:rPr>
              <a:t>The classification report outlines precision, recall, and F1-score metrics for each sentiment category.</a:t>
            </a:r>
            <a:r>
              <a:rPr lang="en-US" dirty="0"/>
              <a:t> The model exhibits outstanding performance, achieving perfect scores across all metrics for each sentiment class, including 'Extremely Negative,' 'Extremely Positive,' 'Negative,' 'Neutral,' and 'Positive.' The accuracy score is also exceptionally high, reaching 100%, indicating the model's ability to accurately classify sentiments in the given dataset.</a:t>
            </a:r>
          </a:p>
        </p:txBody>
      </p:sp>
    </p:spTree>
    <p:extLst>
      <p:ext uri="{BB962C8B-B14F-4D97-AF65-F5344CB8AC3E}">
        <p14:creationId xmlns:p14="http://schemas.microsoft.com/office/powerpoint/2010/main" val="2724139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132AA-70EE-2404-8AF4-2EA61665D4D7}"/>
              </a:ext>
            </a:extLst>
          </p:cNvPr>
          <p:cNvSpPr>
            <a:spLocks noGrp="1"/>
          </p:cNvSpPr>
          <p:nvPr>
            <p:ph type="title"/>
          </p:nvPr>
        </p:nvSpPr>
        <p:spPr/>
        <p:txBody>
          <a:bodyPr>
            <a:normAutofit/>
          </a:bodyPr>
          <a:lstStyle/>
          <a:p>
            <a:pPr algn="ctr"/>
            <a:r>
              <a:rPr lang="en-US" sz="4800" b="1"/>
              <a:t>Output </a:t>
            </a:r>
            <a:endParaRPr lang="en-US" sz="4800" b="1" dirty="0"/>
          </a:p>
        </p:txBody>
      </p:sp>
      <p:pic>
        <p:nvPicPr>
          <p:cNvPr id="5" name="Content Placeholder 4" descr="A screenshot of a computer&#10;&#10;Description automatically generated">
            <a:extLst>
              <a:ext uri="{FF2B5EF4-FFF2-40B4-BE49-F238E27FC236}">
                <a16:creationId xmlns:a16="http://schemas.microsoft.com/office/drawing/2014/main" id="{3BB65A9A-CB03-3738-3AB3-B588B286B0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8884" y="1825625"/>
            <a:ext cx="7494231" cy="4351338"/>
          </a:xfrm>
        </p:spPr>
      </p:pic>
    </p:spTree>
    <p:extLst>
      <p:ext uri="{BB962C8B-B14F-4D97-AF65-F5344CB8AC3E}">
        <p14:creationId xmlns:p14="http://schemas.microsoft.com/office/powerpoint/2010/main" val="4186699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ED66C7-5120-BA06-6CE8-B58F6CD1272B}"/>
              </a:ext>
            </a:extLst>
          </p:cNvPr>
          <p:cNvSpPr>
            <a:spLocks noGrp="1"/>
          </p:cNvSpPr>
          <p:nvPr>
            <p:ph type="title"/>
          </p:nvPr>
        </p:nvSpPr>
        <p:spPr>
          <a:xfrm>
            <a:off x="761800" y="762001"/>
            <a:ext cx="5334197" cy="1708242"/>
          </a:xfrm>
        </p:spPr>
        <p:txBody>
          <a:bodyPr anchor="ctr">
            <a:normAutofit/>
          </a:bodyPr>
          <a:lstStyle/>
          <a:p>
            <a:r>
              <a:rPr lang="en-US" sz="4000" b="1">
                <a:effectLst>
                  <a:outerShdw blurRad="38100" dist="38100" dir="2700000" algn="tl">
                    <a:srgbClr val="000000">
                      <a:alpha val="43137"/>
                    </a:srgbClr>
                  </a:outerShdw>
                </a:effectLst>
              </a:rPr>
              <a:t>conclusion</a:t>
            </a:r>
          </a:p>
        </p:txBody>
      </p:sp>
      <p:sp>
        <p:nvSpPr>
          <p:cNvPr id="3" name="Content Placeholder 2">
            <a:extLst>
              <a:ext uri="{FF2B5EF4-FFF2-40B4-BE49-F238E27FC236}">
                <a16:creationId xmlns:a16="http://schemas.microsoft.com/office/drawing/2014/main" id="{80F391FD-D226-B9D3-F221-62E3DE553AED}"/>
              </a:ext>
            </a:extLst>
          </p:cNvPr>
          <p:cNvSpPr>
            <a:spLocks noGrp="1"/>
          </p:cNvSpPr>
          <p:nvPr>
            <p:ph idx="1"/>
          </p:nvPr>
        </p:nvSpPr>
        <p:spPr>
          <a:xfrm>
            <a:off x="761800" y="2470244"/>
            <a:ext cx="5334197" cy="3769835"/>
          </a:xfrm>
        </p:spPr>
        <p:txBody>
          <a:bodyPr anchor="ctr">
            <a:normAutofit/>
          </a:bodyPr>
          <a:lstStyle/>
          <a:p>
            <a:r>
              <a:rPr lang="en-US" sz="1900" kern="100" dirty="0">
                <a:effectLst/>
                <a:latin typeface="Aptos" panose="020B0004020202020204" pitchFamily="34" charset="0"/>
                <a:ea typeface="Aptos" panose="020B0004020202020204" pitchFamily="34" charset="0"/>
                <a:cs typeface="Times New Roman" panose="02020603050405020304" pitchFamily="18" charset="0"/>
              </a:rPr>
              <a:t>The sentiment analysis model for COVID-19 demonstrates exceptional performance with perfect precision, recall, and F1-score across all sentiment categories ('Extremely Negative,' 'Negative,' 'Neutral,' 'Positive,' 'Extremely Positive'), achieving 100% accuracy. The macro and weighted averages further highlight its robustness. This outcome showcases the model's effectiveness in accurately capturing and categorizing sentiments related to the pandemic. The Sentiment Analysis GUI, powered by BERT models, provides an intuitive interface for accurate analysis, prediction, and insights through visually appealing plots.</a:t>
            </a:r>
          </a:p>
        </p:txBody>
      </p:sp>
      <p:pic>
        <p:nvPicPr>
          <p:cNvPr id="5" name="Picture 4" descr="Graph">
            <a:extLst>
              <a:ext uri="{FF2B5EF4-FFF2-40B4-BE49-F238E27FC236}">
                <a16:creationId xmlns:a16="http://schemas.microsoft.com/office/drawing/2014/main" id="{04ADFBE4-B1EE-6712-EE22-C96C487C13A7}"/>
              </a:ext>
            </a:extLst>
          </p:cNvPr>
          <p:cNvPicPr>
            <a:picLocks noChangeAspect="1"/>
          </p:cNvPicPr>
          <p:nvPr/>
        </p:nvPicPr>
        <p:blipFill>
          <a:blip r:embed="rId2"/>
          <a:srcRect l="20099" r="31366" b="2"/>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787073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1293F9B-599E-4871-A414-757225FA3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175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33C3F2-E073-49FA-A099-B7F9288B46BA}"/>
              </a:ext>
            </a:extLst>
          </p:cNvPr>
          <p:cNvSpPr>
            <a:spLocks noGrp="1"/>
          </p:cNvSpPr>
          <p:nvPr>
            <p:ph type="title"/>
          </p:nvPr>
        </p:nvSpPr>
        <p:spPr>
          <a:xfrm>
            <a:off x="838200" y="565739"/>
            <a:ext cx="10515600" cy="1124949"/>
          </a:xfrm>
        </p:spPr>
        <p:txBody>
          <a:bodyPr>
            <a:normAutofit/>
          </a:bodyPr>
          <a:lstStyle/>
          <a:p>
            <a:r>
              <a:rPr lang="en-US">
                <a:solidFill>
                  <a:schemeClr val="bg1"/>
                </a:solidFill>
              </a:rPr>
              <a:t>References / citations</a:t>
            </a:r>
          </a:p>
        </p:txBody>
      </p:sp>
      <p:grpSp>
        <p:nvGrpSpPr>
          <p:cNvPr id="14" name="Graphic 190">
            <a:extLst>
              <a:ext uri="{FF2B5EF4-FFF2-40B4-BE49-F238E27FC236}">
                <a16:creationId xmlns:a16="http://schemas.microsoft.com/office/drawing/2014/main" id="{53883AA7-7F86-41F8-A1D8-06E9886E76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36528"/>
            <a:ext cx="1291642" cy="429215"/>
            <a:chOff x="2504802" y="1755501"/>
            <a:chExt cx="1598829" cy="531293"/>
          </a:xfrm>
          <a:solidFill>
            <a:schemeClr val="bg1"/>
          </a:solidFill>
        </p:grpSpPr>
        <p:sp>
          <p:nvSpPr>
            <p:cNvPr id="15" name="Freeform: Shape 14">
              <a:extLst>
                <a:ext uri="{FF2B5EF4-FFF2-40B4-BE49-F238E27FC236}">
                  <a16:creationId xmlns:a16="http://schemas.microsoft.com/office/drawing/2014/main" id="{FC80ACB6-0FE0-4F10-998D-2E8D46375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1C2903D5-FF18-4A00-8E9F-9335FCF1E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18" name="Group 17">
            <a:extLst>
              <a:ext uri="{FF2B5EF4-FFF2-40B4-BE49-F238E27FC236}">
                <a16:creationId xmlns:a16="http://schemas.microsoft.com/office/drawing/2014/main" id="{71A8B53C-ED2D-4081-AC0C-F87A9D4B3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10480" y="681042"/>
            <a:ext cx="1562428" cy="1493465"/>
            <a:chOff x="3121343" y="4864099"/>
            <a:chExt cx="2085971" cy="1993901"/>
          </a:xfrm>
          <a:solidFill>
            <a:schemeClr val="bg1"/>
          </a:solidFill>
        </p:grpSpPr>
        <p:sp>
          <p:nvSpPr>
            <p:cNvPr id="19" name="Freeform: Shape 18">
              <a:extLst>
                <a:ext uri="{FF2B5EF4-FFF2-40B4-BE49-F238E27FC236}">
                  <a16:creationId xmlns:a16="http://schemas.microsoft.com/office/drawing/2014/main" id="{E2C7D52B-9C2A-4BDB-89DC-A89BDB9F8C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0" name="Freeform: Shape 19">
              <a:extLst>
                <a:ext uri="{FF2B5EF4-FFF2-40B4-BE49-F238E27FC236}">
                  <a16:creationId xmlns:a16="http://schemas.microsoft.com/office/drawing/2014/main" id="{C4B951A6-4FAF-4CBA-B55F-3AAD55758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Freeform: Shape 20">
              <a:extLst>
                <a:ext uri="{FF2B5EF4-FFF2-40B4-BE49-F238E27FC236}">
                  <a16:creationId xmlns:a16="http://schemas.microsoft.com/office/drawing/2014/main" id="{FC4DABFE-3395-46F4-95C0-CA58332AA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Freeform: Shape 21">
              <a:extLst>
                <a:ext uri="{FF2B5EF4-FFF2-40B4-BE49-F238E27FC236}">
                  <a16:creationId xmlns:a16="http://schemas.microsoft.com/office/drawing/2014/main" id="{782225D9-CC2C-4D45-B90F-5EC7DD2652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Freeform: Shape 22">
              <a:extLst>
                <a:ext uri="{FF2B5EF4-FFF2-40B4-BE49-F238E27FC236}">
                  <a16:creationId xmlns:a16="http://schemas.microsoft.com/office/drawing/2014/main" id="{DDC31B28-21ED-494B-BA30-31CD8F9CD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4" name="Freeform: Shape 23">
              <a:extLst>
                <a:ext uri="{FF2B5EF4-FFF2-40B4-BE49-F238E27FC236}">
                  <a16:creationId xmlns:a16="http://schemas.microsoft.com/office/drawing/2014/main" id="{9BD8A01F-C2B9-47B6-977F-15E31A8C1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5" name="Freeform: Shape 24">
              <a:extLst>
                <a:ext uri="{FF2B5EF4-FFF2-40B4-BE49-F238E27FC236}">
                  <a16:creationId xmlns:a16="http://schemas.microsoft.com/office/drawing/2014/main" id="{5D562CCF-082E-4E33-BC25-3C2F3CB26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Freeform: Shape 25">
              <a:extLst>
                <a:ext uri="{FF2B5EF4-FFF2-40B4-BE49-F238E27FC236}">
                  <a16:creationId xmlns:a16="http://schemas.microsoft.com/office/drawing/2014/main" id="{A91A36DF-6DC9-4C5F-A16E-BC6DC8429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Freeform: Shape 26">
              <a:extLst>
                <a:ext uri="{FF2B5EF4-FFF2-40B4-BE49-F238E27FC236}">
                  <a16:creationId xmlns:a16="http://schemas.microsoft.com/office/drawing/2014/main" id="{0DEF31D0-A584-489A-B972-966367742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27">
              <a:extLst>
                <a:ext uri="{FF2B5EF4-FFF2-40B4-BE49-F238E27FC236}">
                  <a16:creationId xmlns:a16="http://schemas.microsoft.com/office/drawing/2014/main" id="{2706B7B1-0776-4349-9782-39E4AD4E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28">
              <a:extLst>
                <a:ext uri="{FF2B5EF4-FFF2-40B4-BE49-F238E27FC236}">
                  <a16:creationId xmlns:a16="http://schemas.microsoft.com/office/drawing/2014/main" id="{7ECC02B0-321C-499C-AB67-2DE74D4DED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29">
              <a:extLst>
                <a:ext uri="{FF2B5EF4-FFF2-40B4-BE49-F238E27FC236}">
                  <a16:creationId xmlns:a16="http://schemas.microsoft.com/office/drawing/2014/main" id="{F5B3F392-AC23-49B8-A36A-D93B0BD76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30">
              <a:extLst>
                <a:ext uri="{FF2B5EF4-FFF2-40B4-BE49-F238E27FC236}">
                  <a16:creationId xmlns:a16="http://schemas.microsoft.com/office/drawing/2014/main" id="{1A72EA58-66EE-4BA2-923C-2B66CFC42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aphicFrame>
        <p:nvGraphicFramePr>
          <p:cNvPr id="5" name="Content Placeholder 2">
            <a:extLst>
              <a:ext uri="{FF2B5EF4-FFF2-40B4-BE49-F238E27FC236}">
                <a16:creationId xmlns:a16="http://schemas.microsoft.com/office/drawing/2014/main" id="{03F90E36-FF1C-124A-F2A2-6B32E70C5402}"/>
              </a:ext>
            </a:extLst>
          </p:cNvPr>
          <p:cNvGraphicFramePr>
            <a:graphicFrameLocks noGrp="1"/>
          </p:cNvGraphicFramePr>
          <p:nvPr>
            <p:ph idx="1"/>
            <p:extLst>
              <p:ext uri="{D42A27DB-BD31-4B8C-83A1-F6EECF244321}">
                <p14:modId xmlns:p14="http://schemas.microsoft.com/office/powerpoint/2010/main" val="2043335898"/>
              </p:ext>
            </p:extLst>
          </p:nvPr>
        </p:nvGraphicFramePr>
        <p:xfrm>
          <a:off x="567950" y="2639965"/>
          <a:ext cx="10995518" cy="3536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1360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7" name="Rectangle 4106">
            <a:extLst>
              <a:ext uri="{FF2B5EF4-FFF2-40B4-BE49-F238E27FC236}">
                <a16:creationId xmlns:a16="http://schemas.microsoft.com/office/drawing/2014/main" id="{5D9FC6AC-4A12-4825-8ABE-0732B8EF4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Free Thank You Slide - SlideBazaar">
            <a:extLst>
              <a:ext uri="{FF2B5EF4-FFF2-40B4-BE49-F238E27FC236}">
                <a16:creationId xmlns:a16="http://schemas.microsoft.com/office/drawing/2014/main" id="{29A1DEF9-C50F-BE21-08C9-3739995D21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701"/>
          <a:stretch/>
        </p:blipFill>
        <p:spPr bwMode="auto">
          <a:xfrm>
            <a:off x="1" y="10"/>
            <a:ext cx="11862683" cy="6857990"/>
          </a:xfrm>
          <a:custGeom>
            <a:avLst/>
            <a:gdLst/>
            <a:ahLst/>
            <a:cxnLst/>
            <a:rect l="l" t="t" r="r" b="b"/>
            <a:pathLst>
              <a:path w="11862683" h="6858000">
                <a:moveTo>
                  <a:pt x="0" y="0"/>
                </a:moveTo>
                <a:lnTo>
                  <a:pt x="4038600" y="0"/>
                </a:lnTo>
                <a:lnTo>
                  <a:pt x="4114800" y="0"/>
                </a:lnTo>
                <a:lnTo>
                  <a:pt x="4282294" y="0"/>
                </a:lnTo>
                <a:lnTo>
                  <a:pt x="6139260" y="0"/>
                </a:lnTo>
                <a:lnTo>
                  <a:pt x="6362810" y="0"/>
                </a:lnTo>
                <a:lnTo>
                  <a:pt x="7272221" y="0"/>
                </a:lnTo>
                <a:lnTo>
                  <a:pt x="10815342" y="0"/>
                </a:lnTo>
                <a:cubicBezTo>
                  <a:pt x="10709672" y="35571"/>
                  <a:pt x="10607020" y="78255"/>
                  <a:pt x="10501350" y="110269"/>
                </a:cubicBezTo>
                <a:cubicBezTo>
                  <a:pt x="10516447" y="145839"/>
                  <a:pt x="10531542" y="138725"/>
                  <a:pt x="10546639" y="135168"/>
                </a:cubicBezTo>
                <a:cubicBezTo>
                  <a:pt x="10637212" y="120941"/>
                  <a:pt x="10730806" y="110269"/>
                  <a:pt x="10818360" y="71141"/>
                </a:cubicBezTo>
                <a:cubicBezTo>
                  <a:pt x="10839496" y="64027"/>
                  <a:pt x="10863648" y="64027"/>
                  <a:pt x="10872705" y="88927"/>
                </a:cubicBezTo>
                <a:cubicBezTo>
                  <a:pt x="10887801" y="124497"/>
                  <a:pt x="10866668" y="145839"/>
                  <a:pt x="10845532" y="163625"/>
                </a:cubicBezTo>
                <a:cubicBezTo>
                  <a:pt x="10809304" y="195638"/>
                  <a:pt x="10767036" y="188525"/>
                  <a:pt x="10727787" y="192082"/>
                </a:cubicBezTo>
                <a:cubicBezTo>
                  <a:pt x="10619098" y="209867"/>
                  <a:pt x="10567772" y="259665"/>
                  <a:pt x="10543619" y="373491"/>
                </a:cubicBezTo>
                <a:cubicBezTo>
                  <a:pt x="10637212" y="327250"/>
                  <a:pt x="10730806" y="384162"/>
                  <a:pt x="10821380" y="352148"/>
                </a:cubicBezTo>
                <a:cubicBezTo>
                  <a:pt x="10845532" y="345034"/>
                  <a:pt x="10881763" y="355706"/>
                  <a:pt x="10869686" y="394834"/>
                </a:cubicBezTo>
                <a:cubicBezTo>
                  <a:pt x="10857610" y="430405"/>
                  <a:pt x="10818360" y="458860"/>
                  <a:pt x="10887801" y="451747"/>
                </a:cubicBezTo>
                <a:cubicBezTo>
                  <a:pt x="10939127" y="448189"/>
                  <a:pt x="10954222" y="405504"/>
                  <a:pt x="10969318" y="359262"/>
                </a:cubicBezTo>
                <a:cubicBezTo>
                  <a:pt x="10981394" y="334364"/>
                  <a:pt x="11014605" y="320135"/>
                  <a:pt x="11038758" y="334364"/>
                </a:cubicBezTo>
                <a:cubicBezTo>
                  <a:pt x="11068949" y="348592"/>
                  <a:pt x="11059892" y="387720"/>
                  <a:pt x="11059892" y="416176"/>
                </a:cubicBezTo>
                <a:cubicBezTo>
                  <a:pt x="11062912" y="469532"/>
                  <a:pt x="11038758" y="494431"/>
                  <a:pt x="10996491" y="505101"/>
                </a:cubicBezTo>
                <a:cubicBezTo>
                  <a:pt x="10945164" y="519330"/>
                  <a:pt x="10893840" y="537116"/>
                  <a:pt x="10827418" y="558458"/>
                </a:cubicBezTo>
                <a:cubicBezTo>
                  <a:pt x="10899878" y="594028"/>
                  <a:pt x="10954222" y="586915"/>
                  <a:pt x="11008566" y="558458"/>
                </a:cubicBezTo>
                <a:cubicBezTo>
                  <a:pt x="11074988" y="526444"/>
                  <a:pt x="11162542" y="483759"/>
                  <a:pt x="11216886" y="522887"/>
                </a:cubicBezTo>
                <a:cubicBezTo>
                  <a:pt x="11298403" y="579800"/>
                  <a:pt x="11364824" y="544229"/>
                  <a:pt x="11437284" y="533558"/>
                </a:cubicBezTo>
                <a:cubicBezTo>
                  <a:pt x="11588242" y="512216"/>
                  <a:pt x="11494648" y="480203"/>
                  <a:pt x="11645605" y="462417"/>
                </a:cubicBezTo>
                <a:cubicBezTo>
                  <a:pt x="11705988" y="455303"/>
                  <a:pt x="11769390" y="426847"/>
                  <a:pt x="11856944" y="465975"/>
                </a:cubicBezTo>
                <a:cubicBezTo>
                  <a:pt x="11461437" y="672284"/>
                  <a:pt x="11274250" y="658055"/>
                  <a:pt x="10921012" y="910606"/>
                </a:cubicBezTo>
                <a:cubicBezTo>
                  <a:pt x="10936107" y="935506"/>
                  <a:pt x="10951202" y="924835"/>
                  <a:pt x="10966299" y="921277"/>
                </a:cubicBezTo>
                <a:cubicBezTo>
                  <a:pt x="10990452" y="917720"/>
                  <a:pt x="11020644" y="903491"/>
                  <a:pt x="11026682" y="949734"/>
                </a:cubicBezTo>
                <a:cubicBezTo>
                  <a:pt x="11029702" y="985305"/>
                  <a:pt x="11011585" y="1003089"/>
                  <a:pt x="10981394" y="1006647"/>
                </a:cubicBezTo>
                <a:cubicBezTo>
                  <a:pt x="10893840" y="1020875"/>
                  <a:pt x="10815342" y="1070674"/>
                  <a:pt x="10736844" y="1113358"/>
                </a:cubicBezTo>
                <a:cubicBezTo>
                  <a:pt x="10700615" y="1131144"/>
                  <a:pt x="10661366" y="1156043"/>
                  <a:pt x="10676462" y="1220069"/>
                </a:cubicBezTo>
                <a:cubicBezTo>
                  <a:pt x="10706652" y="1237855"/>
                  <a:pt x="10727787" y="1212955"/>
                  <a:pt x="10751940" y="1209399"/>
                </a:cubicBezTo>
                <a:cubicBezTo>
                  <a:pt x="10776093" y="1205842"/>
                  <a:pt x="10833457" y="1220069"/>
                  <a:pt x="10818360" y="1230741"/>
                </a:cubicBezTo>
                <a:cubicBezTo>
                  <a:pt x="10748920" y="1269868"/>
                  <a:pt x="10875724" y="1365909"/>
                  <a:pt x="10791190" y="1365909"/>
                </a:cubicBezTo>
                <a:cubicBezTo>
                  <a:pt x="10652309" y="1365909"/>
                  <a:pt x="10576830" y="1536647"/>
                  <a:pt x="10443988" y="1540204"/>
                </a:cubicBezTo>
                <a:cubicBezTo>
                  <a:pt x="10422854" y="1540204"/>
                  <a:pt x="10413797" y="1572219"/>
                  <a:pt x="10413797" y="1597117"/>
                </a:cubicBezTo>
                <a:cubicBezTo>
                  <a:pt x="10413797" y="1629132"/>
                  <a:pt x="10434930" y="1632688"/>
                  <a:pt x="10456064" y="1636245"/>
                </a:cubicBezTo>
                <a:cubicBezTo>
                  <a:pt x="10489275" y="1639802"/>
                  <a:pt x="10525504" y="1597117"/>
                  <a:pt x="10567772" y="1657587"/>
                </a:cubicBezTo>
                <a:cubicBezTo>
                  <a:pt x="10489275" y="1693158"/>
                  <a:pt x="10407758" y="1728729"/>
                  <a:pt x="10410777" y="1849668"/>
                </a:cubicBezTo>
                <a:cubicBezTo>
                  <a:pt x="10410777" y="1881683"/>
                  <a:pt x="10377566" y="1895910"/>
                  <a:pt x="10353413" y="1903025"/>
                </a:cubicBezTo>
                <a:cubicBezTo>
                  <a:pt x="10311146" y="1917252"/>
                  <a:pt x="10277935" y="1938595"/>
                  <a:pt x="10253782" y="1984836"/>
                </a:cubicBezTo>
                <a:cubicBezTo>
                  <a:pt x="10253782" y="1995507"/>
                  <a:pt x="10253782" y="2002622"/>
                  <a:pt x="10253782" y="2013292"/>
                </a:cubicBezTo>
                <a:cubicBezTo>
                  <a:pt x="10259820" y="2123562"/>
                  <a:pt x="10320202" y="2120004"/>
                  <a:pt x="10386624" y="2102219"/>
                </a:cubicBezTo>
                <a:cubicBezTo>
                  <a:pt x="10465122" y="2080877"/>
                  <a:pt x="10543619" y="2038192"/>
                  <a:pt x="10628156" y="2077320"/>
                </a:cubicBezTo>
                <a:cubicBezTo>
                  <a:pt x="10510408" y="2130676"/>
                  <a:pt x="10380586" y="2134233"/>
                  <a:pt x="10271896" y="2208931"/>
                </a:cubicBezTo>
                <a:cubicBezTo>
                  <a:pt x="10676462" y="2223159"/>
                  <a:pt x="11032720" y="1984836"/>
                  <a:pt x="11425208" y="1892353"/>
                </a:cubicBezTo>
                <a:cubicBezTo>
                  <a:pt x="11413131" y="1952823"/>
                  <a:pt x="11379920" y="1967051"/>
                  <a:pt x="11352748" y="1974165"/>
                </a:cubicBezTo>
                <a:cubicBezTo>
                  <a:pt x="11207830" y="2020407"/>
                  <a:pt x="11081026" y="2112891"/>
                  <a:pt x="10948184" y="2191146"/>
                </a:cubicBezTo>
                <a:cubicBezTo>
                  <a:pt x="10893840" y="2223159"/>
                  <a:pt x="10854590" y="2258731"/>
                  <a:pt x="10833457" y="2326314"/>
                </a:cubicBezTo>
                <a:cubicBezTo>
                  <a:pt x="10815342" y="2390340"/>
                  <a:pt x="10779112" y="2418796"/>
                  <a:pt x="10712690" y="2401012"/>
                </a:cubicBezTo>
                <a:cubicBezTo>
                  <a:pt x="10658346" y="2386784"/>
                  <a:pt x="10600982" y="2393898"/>
                  <a:pt x="10543619" y="2401012"/>
                </a:cubicBezTo>
                <a:cubicBezTo>
                  <a:pt x="10480218" y="2408126"/>
                  <a:pt x="10407758" y="2479267"/>
                  <a:pt x="10422854" y="2518395"/>
                </a:cubicBezTo>
                <a:cubicBezTo>
                  <a:pt x="10453044" y="2582422"/>
                  <a:pt x="10504370" y="2550408"/>
                  <a:pt x="10546639" y="2543294"/>
                </a:cubicBezTo>
                <a:cubicBezTo>
                  <a:pt x="10597964" y="2536181"/>
                  <a:pt x="10691556" y="2518395"/>
                  <a:pt x="10691556" y="2525509"/>
                </a:cubicBezTo>
                <a:cubicBezTo>
                  <a:pt x="10724768" y="2685576"/>
                  <a:pt x="10800246" y="2564636"/>
                  <a:pt x="10854590" y="2564636"/>
                </a:cubicBezTo>
                <a:cubicBezTo>
                  <a:pt x="10905916" y="2564636"/>
                  <a:pt x="10957241" y="2546851"/>
                  <a:pt x="11005548" y="2532623"/>
                </a:cubicBezTo>
                <a:cubicBezTo>
                  <a:pt x="11068949" y="2514837"/>
                  <a:pt x="11126312" y="2546851"/>
                  <a:pt x="11186696" y="2553965"/>
                </a:cubicBezTo>
                <a:cubicBezTo>
                  <a:pt x="11241040" y="2561080"/>
                  <a:pt x="11210850" y="2653563"/>
                  <a:pt x="11244060" y="2692689"/>
                </a:cubicBezTo>
                <a:cubicBezTo>
                  <a:pt x="11250097" y="2703362"/>
                  <a:pt x="11256136" y="2703362"/>
                  <a:pt x="11262174" y="2703362"/>
                </a:cubicBezTo>
                <a:cubicBezTo>
                  <a:pt x="11280289" y="2980812"/>
                  <a:pt x="11597299" y="2913227"/>
                  <a:pt x="11597299" y="2923898"/>
                </a:cubicBezTo>
                <a:cubicBezTo>
                  <a:pt x="11624471" y="2941684"/>
                  <a:pt x="11657682" y="2899000"/>
                  <a:pt x="11690892" y="2941684"/>
                </a:cubicBezTo>
                <a:cubicBezTo>
                  <a:pt x="11548993" y="3137322"/>
                  <a:pt x="11331614" y="3183563"/>
                  <a:pt x="11138390" y="3329402"/>
                </a:cubicBezTo>
                <a:cubicBezTo>
                  <a:pt x="11298403" y="3379202"/>
                  <a:pt x="11391998" y="3208463"/>
                  <a:pt x="11509744" y="3229805"/>
                </a:cubicBezTo>
                <a:cubicBezTo>
                  <a:pt x="11567107" y="3283162"/>
                  <a:pt x="11395016" y="3368530"/>
                  <a:pt x="11561068" y="3393429"/>
                </a:cubicBezTo>
                <a:cubicBezTo>
                  <a:pt x="11488610" y="3439672"/>
                  <a:pt x="11437284" y="3485914"/>
                  <a:pt x="11385959" y="3539269"/>
                </a:cubicBezTo>
                <a:cubicBezTo>
                  <a:pt x="11298403" y="3635309"/>
                  <a:pt x="11280289" y="3699337"/>
                  <a:pt x="11322556" y="3827390"/>
                </a:cubicBezTo>
                <a:cubicBezTo>
                  <a:pt x="11349730" y="3912759"/>
                  <a:pt x="11388978" y="3991015"/>
                  <a:pt x="11352748" y="4090612"/>
                </a:cubicBezTo>
                <a:cubicBezTo>
                  <a:pt x="11328595" y="4158196"/>
                  <a:pt x="11337653" y="4204438"/>
                  <a:pt x="11428226" y="4172424"/>
                </a:cubicBezTo>
                <a:cubicBezTo>
                  <a:pt x="11524840" y="4140411"/>
                  <a:pt x="11561068" y="4200882"/>
                  <a:pt x="11536915" y="4321821"/>
                </a:cubicBezTo>
                <a:cubicBezTo>
                  <a:pt x="11521821" y="4400076"/>
                  <a:pt x="11536915" y="4424975"/>
                  <a:pt x="11603338" y="4414305"/>
                </a:cubicBezTo>
                <a:cubicBezTo>
                  <a:pt x="11675796" y="4403633"/>
                  <a:pt x="11745236" y="4353835"/>
                  <a:pt x="11835811" y="4378734"/>
                </a:cubicBezTo>
                <a:cubicBezTo>
                  <a:pt x="11763352" y="4521016"/>
                  <a:pt x="11609374" y="4478331"/>
                  <a:pt x="11524840" y="4613499"/>
                </a:cubicBezTo>
                <a:cubicBezTo>
                  <a:pt x="11624471" y="4613499"/>
                  <a:pt x="11702969" y="4613499"/>
                  <a:pt x="11775427" y="4585042"/>
                </a:cubicBezTo>
                <a:cubicBezTo>
                  <a:pt x="11805619" y="4574373"/>
                  <a:pt x="11838830" y="4560144"/>
                  <a:pt x="11856944" y="4602828"/>
                </a:cubicBezTo>
                <a:cubicBezTo>
                  <a:pt x="11878080" y="4652628"/>
                  <a:pt x="11835811" y="4670412"/>
                  <a:pt x="11811658" y="4677526"/>
                </a:cubicBezTo>
                <a:cubicBezTo>
                  <a:pt x="11742216" y="4702425"/>
                  <a:pt x="11687874" y="4759339"/>
                  <a:pt x="11627490" y="4805580"/>
                </a:cubicBezTo>
                <a:cubicBezTo>
                  <a:pt x="11497668" y="4905177"/>
                  <a:pt x="11355767" y="4990547"/>
                  <a:pt x="11247078" y="5154171"/>
                </a:cubicBezTo>
                <a:cubicBezTo>
                  <a:pt x="11382940" y="5111487"/>
                  <a:pt x="11485590" y="5011889"/>
                  <a:pt x="11615414" y="4994104"/>
                </a:cubicBezTo>
                <a:cubicBezTo>
                  <a:pt x="11503704" y="5143500"/>
                  <a:pt x="11361806" y="5243097"/>
                  <a:pt x="11228964" y="5353367"/>
                </a:cubicBezTo>
                <a:cubicBezTo>
                  <a:pt x="11189714" y="5385379"/>
                  <a:pt x="11150466" y="5406721"/>
                  <a:pt x="11144428" y="5474306"/>
                </a:cubicBezTo>
                <a:cubicBezTo>
                  <a:pt x="11126312" y="5605917"/>
                  <a:pt x="11078008" y="5712629"/>
                  <a:pt x="10969318" y="5769542"/>
                </a:cubicBezTo>
                <a:cubicBezTo>
                  <a:pt x="10969318" y="5769542"/>
                  <a:pt x="10975356" y="5790884"/>
                  <a:pt x="10978374" y="5801555"/>
                </a:cubicBezTo>
                <a:cubicBezTo>
                  <a:pt x="11044797" y="5805112"/>
                  <a:pt x="11096122" y="5726858"/>
                  <a:pt x="11177639" y="5755314"/>
                </a:cubicBezTo>
                <a:cubicBezTo>
                  <a:pt x="11096122" y="5862025"/>
                  <a:pt x="11029702" y="5954508"/>
                  <a:pt x="10917992" y="6004307"/>
                </a:cubicBezTo>
                <a:cubicBezTo>
                  <a:pt x="10827418" y="6043434"/>
                  <a:pt x="10715710" y="6068335"/>
                  <a:pt x="10649289" y="6196388"/>
                </a:cubicBezTo>
                <a:cubicBezTo>
                  <a:pt x="10724768" y="6221287"/>
                  <a:pt x="10782132" y="6189274"/>
                  <a:pt x="10839496" y="6167932"/>
                </a:cubicBezTo>
                <a:cubicBezTo>
                  <a:pt x="10927050" y="6132361"/>
                  <a:pt x="11014605" y="6093234"/>
                  <a:pt x="11102160" y="6057663"/>
                </a:cubicBezTo>
                <a:cubicBezTo>
                  <a:pt x="11135372" y="6043434"/>
                  <a:pt x="11171600" y="6036320"/>
                  <a:pt x="11192734" y="6100347"/>
                </a:cubicBezTo>
                <a:cubicBezTo>
                  <a:pt x="11081026" y="6114575"/>
                  <a:pt x="11014605" y="6199945"/>
                  <a:pt x="10945164" y="6281757"/>
                </a:cubicBezTo>
                <a:cubicBezTo>
                  <a:pt x="10905916" y="6327999"/>
                  <a:pt x="10872705" y="6388469"/>
                  <a:pt x="10803265" y="6367127"/>
                </a:cubicBezTo>
                <a:cubicBezTo>
                  <a:pt x="10767036" y="6356456"/>
                  <a:pt x="10742882" y="6388469"/>
                  <a:pt x="10745901" y="6431153"/>
                </a:cubicBezTo>
                <a:cubicBezTo>
                  <a:pt x="10760998" y="6580550"/>
                  <a:pt x="10673442" y="6630349"/>
                  <a:pt x="10582868" y="6658805"/>
                </a:cubicBezTo>
                <a:cubicBezTo>
                  <a:pt x="10450026" y="6701489"/>
                  <a:pt x="10332280" y="6786859"/>
                  <a:pt x="10208496" y="6858000"/>
                </a:cubicBezTo>
                <a:lnTo>
                  <a:pt x="7272221" y="6858000"/>
                </a:lnTo>
                <a:lnTo>
                  <a:pt x="6362810" y="6858000"/>
                </a:lnTo>
                <a:lnTo>
                  <a:pt x="6139260" y="6858000"/>
                </a:lnTo>
                <a:lnTo>
                  <a:pt x="4282294" y="6858000"/>
                </a:lnTo>
                <a:lnTo>
                  <a:pt x="4114800" y="6858000"/>
                </a:lnTo>
                <a:lnTo>
                  <a:pt x="40386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820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1A1FA41-E1D1-43CF-8B3B-5E61408908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CC2D84B-6969-4F00-BEBA-81C2EBCD32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5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0D282BE-4461-4794-89A5-394723CDF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600" y="1371601"/>
            <a:ext cx="3354572" cy="4114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B4A2723-8DB2-4CF5-94FA-C140F448B1EB}"/>
              </a:ext>
            </a:extLst>
          </p:cNvPr>
          <p:cNvSpPr>
            <a:spLocks noGrp="1"/>
          </p:cNvSpPr>
          <p:nvPr>
            <p:ph idx="1"/>
          </p:nvPr>
        </p:nvSpPr>
        <p:spPr>
          <a:xfrm>
            <a:off x="6357769" y="0"/>
            <a:ext cx="5432611" cy="5986558"/>
          </a:xfrm>
        </p:spPr>
        <p:txBody>
          <a:bodyPr anchor="ctr">
            <a:normAutofit/>
          </a:bodyPr>
          <a:lstStyle/>
          <a:p>
            <a:pPr marL="0" indent="0">
              <a:buNone/>
            </a:pPr>
            <a:r>
              <a:rPr lang="en-US" b="1" dirty="0"/>
              <a:t>Sentiment Analysis for Multilingual Social Media Posts</a:t>
            </a:r>
          </a:p>
        </p:txBody>
      </p:sp>
      <p:pic>
        <p:nvPicPr>
          <p:cNvPr id="4" name="Picture 3">
            <a:extLst>
              <a:ext uri="{FF2B5EF4-FFF2-40B4-BE49-F238E27FC236}">
                <a16:creationId xmlns:a16="http://schemas.microsoft.com/office/drawing/2014/main" id="{FCEF3223-78E2-02B5-A3C2-E5A44650E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7289" y="1371600"/>
            <a:ext cx="3830652" cy="4114798"/>
          </a:xfrm>
          <a:prstGeom prst="rect">
            <a:avLst/>
          </a:prstGeom>
        </p:spPr>
      </p:pic>
    </p:spTree>
    <p:extLst>
      <p:ext uri="{BB962C8B-B14F-4D97-AF65-F5344CB8AC3E}">
        <p14:creationId xmlns:p14="http://schemas.microsoft.com/office/powerpoint/2010/main" val="1533079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0E4B59-1B56-4146-AE98-BABA8CB7829F}"/>
              </a:ext>
            </a:extLst>
          </p:cNvPr>
          <p:cNvSpPr>
            <a:spLocks noGrp="1"/>
          </p:cNvSpPr>
          <p:nvPr>
            <p:ph type="title"/>
          </p:nvPr>
        </p:nvSpPr>
        <p:spPr>
          <a:xfrm>
            <a:off x="1389278" y="1233241"/>
            <a:ext cx="3240506" cy="4064628"/>
          </a:xfrm>
        </p:spPr>
        <p:txBody>
          <a:bodyPr>
            <a:normAutofit/>
          </a:bodyPr>
          <a:lstStyle/>
          <a:p>
            <a:r>
              <a:rPr lang="en-US">
                <a:solidFill>
                  <a:srgbClr val="FFFFFF"/>
                </a:solidFill>
              </a:rPr>
              <a:t>Statement of Project Objectives</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F1EF623-D9AF-4A61-B29C-10E067677FDD}"/>
              </a:ext>
            </a:extLst>
          </p:cNvPr>
          <p:cNvSpPr>
            <a:spLocks noGrp="1"/>
          </p:cNvSpPr>
          <p:nvPr>
            <p:ph idx="1"/>
          </p:nvPr>
        </p:nvSpPr>
        <p:spPr>
          <a:xfrm>
            <a:off x="6096000" y="820880"/>
            <a:ext cx="5257799" cy="4889350"/>
          </a:xfrm>
        </p:spPr>
        <p:txBody>
          <a:bodyPr anchor="t">
            <a:normAutofit/>
          </a:bodyPr>
          <a:lstStyle/>
          <a:p>
            <a:pPr marL="0" indent="0">
              <a:buNone/>
            </a:pPr>
            <a:r>
              <a:rPr lang="en-US" sz="2200" b="1"/>
              <a:t>Objectives: </a:t>
            </a:r>
          </a:p>
          <a:p>
            <a:pPr marL="0" indent="0">
              <a:buNone/>
            </a:pPr>
            <a:r>
              <a:rPr lang="en-US" sz="2200"/>
              <a:t>Develop a multilingual sentiment analysis system capable of analyzing social media posts in various languages.</a:t>
            </a:r>
          </a:p>
          <a:p>
            <a:pPr marL="571500" indent="-571500">
              <a:buFont typeface="+mj-lt"/>
              <a:buAutoNum type="romanLcPeriod"/>
            </a:pPr>
            <a:r>
              <a:rPr lang="en-US" sz="2200"/>
              <a:t>Evaluate the system's performance by measuring accuracy, F1-score, and cross-lingual sentiment transfer capabilities.</a:t>
            </a:r>
          </a:p>
          <a:p>
            <a:pPr marL="571500" indent="-571500">
              <a:buFont typeface="+mj-lt"/>
              <a:buAutoNum type="romanLcPeriod"/>
            </a:pPr>
            <a:r>
              <a:rPr lang="en-US" sz="2200"/>
              <a:t>Explore the potential for real-time sentiment analysis and language adaptability in a practical application.</a:t>
            </a:r>
          </a:p>
          <a:p>
            <a:endParaRPr lang="en-US" sz="220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267792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Sticky notes on a wall">
            <a:extLst>
              <a:ext uri="{FF2B5EF4-FFF2-40B4-BE49-F238E27FC236}">
                <a16:creationId xmlns:a16="http://schemas.microsoft.com/office/drawing/2014/main" id="{91A4212F-65D3-4C17-20DB-868B3759D479}"/>
              </a:ext>
            </a:extLst>
          </p:cNvPr>
          <p:cNvPicPr>
            <a:picLocks noChangeAspect="1"/>
          </p:cNvPicPr>
          <p:nvPr/>
        </p:nvPicPr>
        <p:blipFill rotWithShape="1">
          <a:blip r:embed="rId2"/>
          <a:srcRect t="13132" b="6223"/>
          <a:stretch/>
        </p:blipFill>
        <p:spPr>
          <a:xfrm>
            <a:off x="126206" y="10"/>
            <a:ext cx="12191980" cy="6857990"/>
          </a:xfrm>
          <a:prstGeom prst="rect">
            <a:avLst/>
          </a:prstGeom>
        </p:spPr>
      </p:pic>
      <p:sp>
        <p:nvSpPr>
          <p:cNvPr id="19" name="Rectangle 18">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293979-F2BE-441A-B48F-913D68CD0545}"/>
              </a:ext>
            </a:extLst>
          </p:cNvPr>
          <p:cNvSpPr>
            <a:spLocks noGrp="1"/>
          </p:cNvSpPr>
          <p:nvPr>
            <p:ph type="title" idx="4294967295"/>
          </p:nvPr>
        </p:nvSpPr>
        <p:spPr>
          <a:xfrm>
            <a:off x="776288" y="385664"/>
            <a:ext cx="4724400" cy="1119684"/>
          </a:xfrm>
        </p:spPr>
        <p:txBody>
          <a:bodyPr vert="horz" lIns="91440" tIns="45720" rIns="91440" bIns="45720" rtlCol="0" anchor="b">
            <a:normAutofit/>
          </a:bodyPr>
          <a:lstStyle/>
          <a:p>
            <a:r>
              <a:rPr lang="en-US" dirty="0">
                <a:solidFill>
                  <a:schemeClr val="bg1"/>
                </a:solidFill>
              </a:rPr>
              <a:t>Dataset</a:t>
            </a:r>
          </a:p>
        </p:txBody>
      </p:sp>
      <p:sp>
        <p:nvSpPr>
          <p:cNvPr id="3" name="Content Placeholder 2">
            <a:extLst>
              <a:ext uri="{FF2B5EF4-FFF2-40B4-BE49-F238E27FC236}">
                <a16:creationId xmlns:a16="http://schemas.microsoft.com/office/drawing/2014/main" id="{FE7B237D-0806-4F81-BC31-55D78EE7D43D}"/>
              </a:ext>
            </a:extLst>
          </p:cNvPr>
          <p:cNvSpPr>
            <a:spLocks noGrp="1"/>
          </p:cNvSpPr>
          <p:nvPr>
            <p:ph idx="4294967295"/>
          </p:nvPr>
        </p:nvSpPr>
        <p:spPr>
          <a:xfrm>
            <a:off x="776288" y="1505348"/>
            <a:ext cx="4860719" cy="5078332"/>
          </a:xfrm>
        </p:spPr>
        <p:txBody>
          <a:bodyPr vert="horz" lIns="91440" tIns="45720" rIns="91440" bIns="45720" rtlCol="0">
            <a:noAutofit/>
          </a:bodyPr>
          <a:lstStyle/>
          <a:p>
            <a:r>
              <a:rPr lang="en-US" sz="1500" dirty="0">
                <a:solidFill>
                  <a:schemeClr val="bg1"/>
                </a:solidFill>
              </a:rPr>
              <a:t>The primary dataset for training and testing the sentiment classifier will be the COVID-19 tweets dataset. This dataset is particularly suitable for this project due to its global reach, diverse sentiment distribution, and availability of sentiment labels. Here are the relevant details of the dataset:</a:t>
            </a:r>
          </a:p>
          <a:p>
            <a:pPr lvl="1"/>
            <a:r>
              <a:rPr lang="en-US" sz="1500" b="1" dirty="0">
                <a:solidFill>
                  <a:schemeClr val="bg1"/>
                </a:solidFill>
              </a:rPr>
              <a:t>Dataset Name</a:t>
            </a:r>
            <a:r>
              <a:rPr lang="en-US" sz="1500" dirty="0">
                <a:solidFill>
                  <a:schemeClr val="bg1"/>
                </a:solidFill>
              </a:rPr>
              <a:t>: COVID-19 Tweets Dataset</a:t>
            </a:r>
          </a:p>
          <a:p>
            <a:pPr lvl="1"/>
            <a:r>
              <a:rPr lang="en-US" sz="1500" b="1" dirty="0">
                <a:solidFill>
                  <a:schemeClr val="bg1"/>
                </a:solidFill>
              </a:rPr>
              <a:t>Source: </a:t>
            </a:r>
            <a:r>
              <a:rPr lang="en-US" sz="1500" dirty="0">
                <a:solidFill>
                  <a:schemeClr val="bg1"/>
                </a:solidFill>
              </a:rPr>
              <a:t>Twitter</a:t>
            </a:r>
          </a:p>
          <a:p>
            <a:pPr lvl="1"/>
            <a:r>
              <a:rPr lang="en-US" sz="1500" b="1" dirty="0">
                <a:solidFill>
                  <a:schemeClr val="bg1"/>
                </a:solidFill>
              </a:rPr>
              <a:t>Size: </a:t>
            </a:r>
            <a:r>
              <a:rPr lang="en-US" sz="1500" dirty="0">
                <a:solidFill>
                  <a:schemeClr val="bg1"/>
                </a:solidFill>
              </a:rPr>
              <a:t>Approximately 500 million tweets</a:t>
            </a:r>
          </a:p>
          <a:p>
            <a:pPr lvl="1"/>
            <a:r>
              <a:rPr lang="en-US" sz="1500" b="1" dirty="0">
                <a:solidFill>
                  <a:schemeClr val="bg1"/>
                </a:solidFill>
              </a:rPr>
              <a:t>Languages: </a:t>
            </a:r>
            <a:r>
              <a:rPr lang="en-US" sz="1500" dirty="0">
                <a:solidFill>
                  <a:schemeClr val="bg1"/>
                </a:solidFill>
              </a:rPr>
              <a:t>Global coverage, including English, Spanish, French, German, and Chinese</a:t>
            </a:r>
          </a:p>
          <a:p>
            <a:pPr lvl="1"/>
            <a:r>
              <a:rPr lang="en-US" sz="1500" b="1" dirty="0">
                <a:solidFill>
                  <a:schemeClr val="bg1"/>
                </a:solidFill>
              </a:rPr>
              <a:t>Sentiment Labels</a:t>
            </a:r>
            <a:r>
              <a:rPr lang="en-US" sz="1500" dirty="0">
                <a:solidFill>
                  <a:schemeClr val="bg1"/>
                </a:solidFill>
              </a:rPr>
              <a:t>: Manually annotated for sentiment (positive, negative, neutral)</a:t>
            </a:r>
          </a:p>
          <a:p>
            <a:pPr lvl="1"/>
            <a:r>
              <a:rPr lang="en-US" sz="1500" b="1" dirty="0">
                <a:solidFill>
                  <a:schemeClr val="bg1"/>
                </a:solidFill>
              </a:rPr>
              <a:t>Relevance: </a:t>
            </a:r>
            <a:r>
              <a:rPr lang="en-US" sz="1500" dirty="0">
                <a:solidFill>
                  <a:schemeClr val="bg1"/>
                </a:solidFill>
              </a:rPr>
              <a:t>The COVID-19 pandemic has generated a vast amount of social media data, reflecting global sentiment and concerns related to the pandemic. This dataset provides a rich source of sentiment-labeled text for training and evaluating the multilingual sentiment classifier.</a:t>
            </a:r>
          </a:p>
        </p:txBody>
      </p:sp>
      <p:sp>
        <p:nvSpPr>
          <p:cNvPr id="24" name="Rectangle 2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4331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C38CD1F2-2CDE-4B42-BB23-EC7686F92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E9827173-10F7-4BE6-8CC8-39A46D781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2" name="Group 1041">
            <a:extLst>
              <a:ext uri="{FF2B5EF4-FFF2-40B4-BE49-F238E27FC236}">
                <a16:creationId xmlns:a16="http://schemas.microsoft.com/office/drawing/2014/main" id="{60FB2829-9E66-4DBD-BC15-FC5D73246D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044" name="Oval 1043">
              <a:extLst>
                <a:ext uri="{FF2B5EF4-FFF2-40B4-BE49-F238E27FC236}">
                  <a16:creationId xmlns:a16="http://schemas.microsoft.com/office/drawing/2014/main" id="{E9EE2A32-8611-4375-B6B1-468FAD682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Oval 1045">
              <a:extLst>
                <a:ext uri="{FF2B5EF4-FFF2-40B4-BE49-F238E27FC236}">
                  <a16:creationId xmlns:a16="http://schemas.microsoft.com/office/drawing/2014/main" id="{C77E1DA0-3927-4F35-B8A3-D5D5563757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Oval 1037">
              <a:extLst>
                <a:ext uri="{FF2B5EF4-FFF2-40B4-BE49-F238E27FC236}">
                  <a16:creationId xmlns:a16="http://schemas.microsoft.com/office/drawing/2014/main" id="{F7BAA08B-588E-406F-899B-A6A7FC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Oval 1038">
              <a:extLst>
                <a:ext uri="{FF2B5EF4-FFF2-40B4-BE49-F238E27FC236}">
                  <a16:creationId xmlns:a16="http://schemas.microsoft.com/office/drawing/2014/main" id="{A8AA7C41-B331-402E-9453-95B3B8273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0" name="Oval 1039">
              <a:extLst>
                <a:ext uri="{FF2B5EF4-FFF2-40B4-BE49-F238E27FC236}">
                  <a16:creationId xmlns:a16="http://schemas.microsoft.com/office/drawing/2014/main" id="{A7060B3E-946D-4885-9B86-1D445209E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Oval 1040">
              <a:extLst>
                <a:ext uri="{FF2B5EF4-FFF2-40B4-BE49-F238E27FC236}">
                  <a16:creationId xmlns:a16="http://schemas.microsoft.com/office/drawing/2014/main" id="{E3046747-F284-4990-9ECA-3DF2C6E08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3" name="Rectangle 1042">
            <a:extLst>
              <a:ext uri="{FF2B5EF4-FFF2-40B4-BE49-F238E27FC236}">
                <a16:creationId xmlns:a16="http://schemas.microsoft.com/office/drawing/2014/main" id="{21301226-F3C6-4744-94AE-2460B381D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1F93A5-53A0-4060-2BB3-2A881469AD53}"/>
              </a:ext>
            </a:extLst>
          </p:cNvPr>
          <p:cNvSpPr>
            <a:spLocks noGrp="1"/>
          </p:cNvSpPr>
          <p:nvPr>
            <p:ph type="ctrTitle"/>
          </p:nvPr>
        </p:nvSpPr>
        <p:spPr>
          <a:xfrm>
            <a:off x="629640" y="630935"/>
            <a:ext cx="5107366" cy="2096769"/>
          </a:xfrm>
          <a:noFill/>
        </p:spPr>
        <p:txBody>
          <a:bodyPr anchor="t">
            <a:normAutofit/>
          </a:bodyPr>
          <a:lstStyle/>
          <a:p>
            <a:pPr algn="l"/>
            <a:r>
              <a:rPr lang="en-US" sz="4800">
                <a:solidFill>
                  <a:schemeClr val="bg1"/>
                </a:solidFill>
              </a:rPr>
              <a:t>Block Diagram</a:t>
            </a:r>
          </a:p>
        </p:txBody>
      </p:sp>
      <p:sp>
        <p:nvSpPr>
          <p:cNvPr id="1045" name="Rectangle 1044">
            <a:extLst>
              <a:ext uri="{FF2B5EF4-FFF2-40B4-BE49-F238E27FC236}">
                <a16:creationId xmlns:a16="http://schemas.microsoft.com/office/drawing/2014/main" id="{4EC57637-D435-4155-993A-0E3A8BBBA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7" name="Group 1046">
            <a:extLst>
              <a:ext uri="{FF2B5EF4-FFF2-40B4-BE49-F238E27FC236}">
                <a16:creationId xmlns:a16="http://schemas.microsoft.com/office/drawing/2014/main" id="{0B81AE96-B9C7-4679-BC62-F2C79F2E8F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1048" name="Straight Connector 1047">
              <a:extLst>
                <a:ext uri="{FF2B5EF4-FFF2-40B4-BE49-F238E27FC236}">
                  <a16:creationId xmlns:a16="http://schemas.microsoft.com/office/drawing/2014/main" id="{BD4225F6-B312-47D5-8299-988BD17E0E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49" name="Straight Connector 1048">
              <a:extLst>
                <a:ext uri="{FF2B5EF4-FFF2-40B4-BE49-F238E27FC236}">
                  <a16:creationId xmlns:a16="http://schemas.microsoft.com/office/drawing/2014/main" id="{D3C04A86-BCAE-473C-B18D-88FD5627C4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50" name="Straight Connector 1049">
              <a:extLst>
                <a:ext uri="{FF2B5EF4-FFF2-40B4-BE49-F238E27FC236}">
                  <a16:creationId xmlns:a16="http://schemas.microsoft.com/office/drawing/2014/main" id="{22CCD134-9351-4847-8741-FF5EAB470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51" name="Straight Connector 1050">
              <a:extLst>
                <a:ext uri="{FF2B5EF4-FFF2-40B4-BE49-F238E27FC236}">
                  <a16:creationId xmlns:a16="http://schemas.microsoft.com/office/drawing/2014/main" id="{41470C83-08EE-4959-BA0A-F8846F524E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Subtitle 2">
            <a:extLst>
              <a:ext uri="{FF2B5EF4-FFF2-40B4-BE49-F238E27FC236}">
                <a16:creationId xmlns:a16="http://schemas.microsoft.com/office/drawing/2014/main" id="{3BA6E753-44E4-A7D2-9CA1-DD682FFBB0FD}"/>
              </a:ext>
            </a:extLst>
          </p:cNvPr>
          <p:cNvSpPr>
            <a:spLocks noGrp="1"/>
          </p:cNvSpPr>
          <p:nvPr>
            <p:ph type="subTitle" idx="1"/>
          </p:nvPr>
        </p:nvSpPr>
        <p:spPr>
          <a:xfrm flipH="1">
            <a:off x="11409523" y="2499996"/>
            <a:ext cx="152837" cy="227710"/>
          </a:xfrm>
          <a:noFill/>
        </p:spPr>
        <p:txBody>
          <a:bodyPr anchor="t">
            <a:normAutofit fontScale="47500" lnSpcReduction="20000"/>
          </a:bodyPr>
          <a:lstStyle/>
          <a:p>
            <a:pPr algn="l"/>
            <a:endParaRPr lang="en-US" dirty="0">
              <a:solidFill>
                <a:schemeClr val="bg1"/>
              </a:solidFill>
            </a:endParaRPr>
          </a:p>
        </p:txBody>
      </p:sp>
      <p:grpSp>
        <p:nvGrpSpPr>
          <p:cNvPr id="1053" name="Group 1052">
            <a:extLst>
              <a:ext uri="{FF2B5EF4-FFF2-40B4-BE49-F238E27FC236}">
                <a16:creationId xmlns:a16="http://schemas.microsoft.com/office/drawing/2014/main" id="{DBFD3A89-3666-47FE-913F-6C75228F5D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054" name="Straight Connector 1053">
              <a:extLst>
                <a:ext uri="{FF2B5EF4-FFF2-40B4-BE49-F238E27FC236}">
                  <a16:creationId xmlns:a16="http://schemas.microsoft.com/office/drawing/2014/main" id="{AD6B60E5-039C-4E82-9B5C-984D6C46E1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55" name="Straight Connector 1054">
              <a:extLst>
                <a:ext uri="{FF2B5EF4-FFF2-40B4-BE49-F238E27FC236}">
                  <a16:creationId xmlns:a16="http://schemas.microsoft.com/office/drawing/2014/main" id="{F3D05E89-A5D2-4DC0-B6B1-298EF0EF0A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56" name="Straight Connector 1055">
              <a:extLst>
                <a:ext uri="{FF2B5EF4-FFF2-40B4-BE49-F238E27FC236}">
                  <a16:creationId xmlns:a16="http://schemas.microsoft.com/office/drawing/2014/main" id="{4337967A-8AB7-47D5-A75E-6341730E99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57" name="Straight Connector 1056">
              <a:extLst>
                <a:ext uri="{FF2B5EF4-FFF2-40B4-BE49-F238E27FC236}">
                  <a16:creationId xmlns:a16="http://schemas.microsoft.com/office/drawing/2014/main" id="{CA068AD4-624D-4314-8C86-A3C0C3378C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1026" name="Picture 2" descr="Exploring the Evolution of Sentiment in Spanish Pandemic Tweets: A Data  Analysis Based on a Fine-Tuned BERT Architecture">
            <a:extLst>
              <a:ext uri="{FF2B5EF4-FFF2-40B4-BE49-F238E27FC236}">
                <a16:creationId xmlns:a16="http://schemas.microsoft.com/office/drawing/2014/main" id="{F8E70030-2206-A8AD-7AB9-62BA5C488DB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2071" y="2268045"/>
            <a:ext cx="10843065" cy="2819195"/>
          </a:xfrm>
          <a:prstGeom prst="rect">
            <a:avLst/>
          </a:prstGeom>
          <a:noFill/>
          <a:extLst>
            <a:ext uri="{909E8E84-426E-40DD-AFC4-6F175D3DCCD1}">
              <a14:hiddenFill xmlns:a14="http://schemas.microsoft.com/office/drawing/2010/main">
                <a:solidFill>
                  <a:srgbClr val="FFFFFF"/>
                </a:solidFill>
              </a14:hiddenFill>
            </a:ext>
          </a:extLst>
        </p:spPr>
      </p:pic>
      <p:grpSp>
        <p:nvGrpSpPr>
          <p:cNvPr id="1059" name="Group 1058">
            <a:extLst>
              <a:ext uri="{FF2B5EF4-FFF2-40B4-BE49-F238E27FC236}">
                <a16:creationId xmlns:a16="http://schemas.microsoft.com/office/drawing/2014/main" id="{ACA2F7C3-1A69-44EE-A8B6-A4552E2C84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1060" name="Straight Connector 1059">
              <a:extLst>
                <a:ext uri="{FF2B5EF4-FFF2-40B4-BE49-F238E27FC236}">
                  <a16:creationId xmlns:a16="http://schemas.microsoft.com/office/drawing/2014/main" id="{6E44AF4D-8873-43B3-8E29-803B7720E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1" name="Straight Connector 1060">
              <a:extLst>
                <a:ext uri="{FF2B5EF4-FFF2-40B4-BE49-F238E27FC236}">
                  <a16:creationId xmlns:a16="http://schemas.microsoft.com/office/drawing/2014/main" id="{CAE89E8A-BD14-4974-818A-D8382DCD4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2" name="Straight Connector 1061">
              <a:extLst>
                <a:ext uri="{FF2B5EF4-FFF2-40B4-BE49-F238E27FC236}">
                  <a16:creationId xmlns:a16="http://schemas.microsoft.com/office/drawing/2014/main" id="{321B80B9-448B-4363-9DD7-C074AB2AD7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3" name="Straight Connector 1062">
              <a:extLst>
                <a:ext uri="{FF2B5EF4-FFF2-40B4-BE49-F238E27FC236}">
                  <a16:creationId xmlns:a16="http://schemas.microsoft.com/office/drawing/2014/main" id="{57DA34E7-83FB-4CAA-94F3-CEF086907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42762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293979-F2BE-441A-B48F-913D68CD0545}"/>
              </a:ext>
            </a:extLst>
          </p:cNvPr>
          <p:cNvSpPr>
            <a:spLocks noGrp="1"/>
          </p:cNvSpPr>
          <p:nvPr>
            <p:ph type="title"/>
          </p:nvPr>
        </p:nvSpPr>
        <p:spPr>
          <a:xfrm>
            <a:off x="838200" y="1195697"/>
            <a:ext cx="3200400" cy="4238118"/>
          </a:xfrm>
        </p:spPr>
        <p:txBody>
          <a:bodyPr>
            <a:normAutofit/>
          </a:bodyPr>
          <a:lstStyle/>
          <a:p>
            <a:r>
              <a:rPr lang="en-US">
                <a:solidFill>
                  <a:schemeClr val="bg1"/>
                </a:solidFill>
              </a:rPr>
              <a:t>Approach</a:t>
            </a:r>
          </a:p>
        </p:txBody>
      </p:sp>
      <p:grpSp>
        <p:nvGrpSpPr>
          <p:cNvPr id="26"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27" name="Freeform: Shape 26">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30" name="Oval 29">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35" name="Freeform: Shape 34">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14" name="Content Placeholder 2">
            <a:extLst>
              <a:ext uri="{FF2B5EF4-FFF2-40B4-BE49-F238E27FC236}">
                <a16:creationId xmlns:a16="http://schemas.microsoft.com/office/drawing/2014/main" id="{0FC90DF2-3133-1ABC-A404-F742DE6C4182}"/>
              </a:ext>
            </a:extLst>
          </p:cNvPr>
          <p:cNvGraphicFramePr>
            <a:graphicFrameLocks noGrp="1"/>
          </p:cNvGraphicFramePr>
          <p:nvPr>
            <p:ph idx="1"/>
            <p:extLst>
              <p:ext uri="{D42A27DB-BD31-4B8C-83A1-F6EECF244321}">
                <p14:modId xmlns:p14="http://schemas.microsoft.com/office/powerpoint/2010/main" val="1458411987"/>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7986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5F16CAFE-9541-E55D-F3D9-FD7F94A6DECB}"/>
              </a:ext>
            </a:extLst>
          </p:cNvPr>
          <p:cNvGraphicFramePr>
            <a:graphicFrameLocks noGrp="1"/>
          </p:cNvGraphicFramePr>
          <p:nvPr>
            <p:ph idx="4294967295"/>
            <p:extLst>
              <p:ext uri="{D42A27DB-BD31-4B8C-83A1-F6EECF244321}">
                <p14:modId xmlns:p14="http://schemas.microsoft.com/office/powerpoint/2010/main" val="3808646825"/>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3959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E2289990-20BB-A208-BAD7-508D421B8D00}"/>
              </a:ext>
            </a:extLst>
          </p:cNvPr>
          <p:cNvGraphicFramePr>
            <a:graphicFrameLocks noGrp="1"/>
          </p:cNvGraphicFramePr>
          <p:nvPr>
            <p:ph idx="4294967295"/>
          </p:nvPr>
        </p:nvGraphicFramePr>
        <p:xfrm>
          <a:off x="2587625" y="1141413"/>
          <a:ext cx="9604375" cy="4616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205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388AF33-AADA-4316-B39C-D1E201B67560}"/>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Deliverables</a:t>
            </a:r>
          </a:p>
        </p:txBody>
      </p:sp>
      <p:graphicFrame>
        <p:nvGraphicFramePr>
          <p:cNvPr id="5" name="Content Placeholder 2">
            <a:extLst>
              <a:ext uri="{FF2B5EF4-FFF2-40B4-BE49-F238E27FC236}">
                <a16:creationId xmlns:a16="http://schemas.microsoft.com/office/drawing/2014/main" id="{DED77E24-D28E-671A-2EF4-45DC72FE0BDA}"/>
              </a:ext>
            </a:extLst>
          </p:cNvPr>
          <p:cNvGraphicFramePr>
            <a:graphicFrameLocks noGrp="1"/>
          </p:cNvGraphicFramePr>
          <p:nvPr>
            <p:ph idx="1"/>
            <p:extLst>
              <p:ext uri="{D42A27DB-BD31-4B8C-83A1-F6EECF244321}">
                <p14:modId xmlns:p14="http://schemas.microsoft.com/office/powerpoint/2010/main" val="3435219789"/>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0030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253</TotalTime>
  <Words>888</Words>
  <Application>Microsoft Office PowerPoint</Application>
  <PresentationFormat>Widescreen</PresentationFormat>
  <Paragraphs>55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Times New Roman</vt:lpstr>
      <vt:lpstr>Office Theme</vt:lpstr>
      <vt:lpstr>Team Members</vt:lpstr>
      <vt:lpstr>PowerPoint Presentation</vt:lpstr>
      <vt:lpstr>Statement of Project Objectives</vt:lpstr>
      <vt:lpstr>Dataset</vt:lpstr>
      <vt:lpstr>Block Diagram</vt:lpstr>
      <vt:lpstr>Approach</vt:lpstr>
      <vt:lpstr>PowerPoint Presentation</vt:lpstr>
      <vt:lpstr>PowerPoint Presentation</vt:lpstr>
      <vt:lpstr>Deliverables</vt:lpstr>
      <vt:lpstr>Evaluation Methodology </vt:lpstr>
      <vt:lpstr>App Interface</vt:lpstr>
      <vt:lpstr>Results and discussions</vt:lpstr>
      <vt:lpstr>Output </vt:lpstr>
      <vt:lpstr>conclusion</vt:lpstr>
      <vt:lpstr>References / citations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for Multilingual Social Media Posts</dc:title>
  <dc:creator>Admin</dc:creator>
  <cp:lastModifiedBy>Chandramohan, Chandanakumar</cp:lastModifiedBy>
  <cp:revision>12</cp:revision>
  <dcterms:created xsi:type="dcterms:W3CDTF">2023-10-29T11:56:22Z</dcterms:created>
  <dcterms:modified xsi:type="dcterms:W3CDTF">2024-12-08T19:26:47Z</dcterms:modified>
</cp:coreProperties>
</file>