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Roboto Slab"/>
      <p:regular r:id="rId28"/>
      <p:bold r:id="rId29"/>
    </p:embeddedFon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Cutive Mono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CutiveMon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font" Target="fonts/Ubuntu-regular.fntdata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RobotoSlab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ace7fa64f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ace7fa64f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12624b912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12624b912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three groups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2010 - Capital Goods (Electrical Equipment/Machinery)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4010 - Banks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3520 - </a:t>
            </a:r>
            <a:r>
              <a:rPr lang="en">
                <a:solidFill>
                  <a:srgbClr val="404040"/>
                </a:solidFill>
              </a:rPr>
              <a:t>Pharmaceuticals, Biotechnology &amp; Life Sciences</a:t>
            </a:r>
            <a:endParaRPr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ace7fa64f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ace7fa64f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2624b912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2624b912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2624b912b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2624b912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2624b912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12624b912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Char char="-"/>
            </a:pPr>
            <a:r>
              <a:rPr lang="en">
                <a:solidFill>
                  <a:srgbClr val="404040"/>
                </a:solidFill>
              </a:rPr>
              <a:t>1010 energy has highest RET </a:t>
            </a:r>
            <a:endParaRPr>
              <a:solidFill>
                <a:srgbClr val="40404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Char char="-"/>
            </a:pPr>
            <a:r>
              <a:rPr lang="en">
                <a:solidFill>
                  <a:srgbClr val="404040"/>
                </a:solidFill>
              </a:rPr>
              <a:t>4530 has lowest RET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2624b912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2624b912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d97bcf635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d97bcf635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ad97bcf635_0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ad97bcf635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ad97bcf635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ad97bcf635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26e00b28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26e00b28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26e00b28b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26e00b28b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ace7fa64f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ace7fa64f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were around 114715 observations in the returns from 2017 - 2021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that RET column was an object so I modified that to float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the returns csv there were 1925 unique tickers so i merged tickers csv (1886 unique) to returns on a left join to get 1886 unique tickers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 missing RET values in returns so I filled in with median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Checked for outliers by describe and boxplots then winsorized the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ace7fa64f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ace7fa64f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</a:t>
            </a:r>
            <a:r>
              <a:rPr lang="en">
                <a:solidFill>
                  <a:schemeClr val="dk1"/>
                </a:solidFill>
              </a:rPr>
              <a:t> a look at WHR (</a:t>
            </a: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American multinational manufacturer and marketer of home appliances headquartered in Michigan)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Mktrf -&gt; stock is 60 percent more volatile than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Sml -&gt; negative so big cap 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Hml -&gt; growth stock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ace7fa64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ace7fa64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a26e00b28b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a26e00b28b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2624b912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2624b912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ce7fa64f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ce7fa64f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title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idx="5" type="subTitle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7" type="title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idx="8" type="subTitle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9" type="title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3" type="title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4" type="subTitle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5" type="title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6" type="title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8" type="title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9" type="title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idx="20" type="subTitle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1" type="title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rect b="b" l="l" r="r" t="t"/>
            <a:pathLst>
              <a:path extrusionOk="0" h="20955" w="4385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CUSTOM_2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and Three Columns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title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3" type="title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idx="4" type="subTitle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5" type="title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8"/>
          <p:cNvSpPr txBox="1"/>
          <p:nvPr>
            <p:ph idx="6" type="subTitle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2" type="title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9"/>
          <p:cNvSpPr txBox="1"/>
          <p:nvPr>
            <p:ph idx="3" type="subTitle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4" type="title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9"/>
          <p:cNvSpPr txBox="1"/>
          <p:nvPr>
            <p:ph idx="5" type="subTitle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6" type="title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9"/>
          <p:cNvSpPr txBox="1"/>
          <p:nvPr>
            <p:ph idx="7" type="subTitle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8" type="title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9"/>
          <p:cNvSpPr txBox="1"/>
          <p:nvPr>
            <p:ph idx="9" type="subTitle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3" type="title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9"/>
          <p:cNvSpPr txBox="1"/>
          <p:nvPr>
            <p:ph idx="14" type="subTitle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5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rect b="b" l="l" r="r" t="t"/>
            <a:pathLst>
              <a:path extrusionOk="0" h="26459" w="44469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rect b="b" l="l" r="r" t="t"/>
            <a:pathLst>
              <a:path extrusionOk="0" h="5936" w="11303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2" type="title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title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4" type="subTitle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5" type="title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4"/>
          <p:cNvSpPr txBox="1"/>
          <p:nvPr>
            <p:ph idx="6" type="subTitle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7" type="title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4"/>
          <p:cNvSpPr txBox="1"/>
          <p:nvPr>
            <p:ph idx="8" type="subTitle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9" type="title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4"/>
          <p:cNvSpPr txBox="1"/>
          <p:nvPr>
            <p:ph idx="13" type="subTitle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2" type="title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3" type="title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7"/>
          <p:cNvSpPr txBox="1"/>
          <p:nvPr>
            <p:ph idx="4" type="subTitle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5" type="title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27"/>
          <p:cNvSpPr txBox="1"/>
          <p:nvPr>
            <p:ph idx="6" type="subTitle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2" type="title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3" type="title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8"/>
          <p:cNvSpPr txBox="1"/>
          <p:nvPr>
            <p:ph idx="4" type="subTitle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5" name="Google Shape;175;p29"/>
          <p:cNvSpPr txBox="1"/>
          <p:nvPr>
            <p:ph idx="2" type="title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3" type="title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9"/>
          <p:cNvSpPr txBox="1"/>
          <p:nvPr>
            <p:ph idx="4" type="subTitle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4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hasCustomPrompt="1" type="title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idx="2"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hasCustomPrompt="1" idx="3" type="title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hasCustomPrompt="1" idx="4" type="title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hasCustomPrompt="1" idx="2" type="title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/>
          <p:nvPr>
            <p:ph idx="3" type="title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hasCustomPrompt="1" idx="4" type="title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idx="5" type="title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34"/>
          <p:cNvSpPr txBox="1"/>
          <p:nvPr>
            <p:ph idx="6" type="subTitle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hasCustomPrompt="1" idx="7" type="title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/>
          <p:nvPr>
            <p:ph idx="8" type="title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4"/>
          <p:cNvSpPr txBox="1"/>
          <p:nvPr>
            <p:ph idx="9" type="subTitle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hasCustomPrompt="1" idx="13" type="title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/>
          <p:nvPr>
            <p:ph idx="14" type="title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34"/>
          <p:cNvSpPr txBox="1"/>
          <p:nvPr>
            <p:ph idx="15" type="subTitle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0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2" type="title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3" type="title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7"/>
          <p:cNvSpPr txBox="1"/>
          <p:nvPr>
            <p:ph idx="4" type="subTitle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2" type="title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 rot="193">
            <a:off x="3014849" y="1017810"/>
            <a:ext cx="3373153" cy="5722220"/>
          </a:xfrm>
          <a:custGeom>
            <a:rect b="b" l="l" r="r" t="t"/>
            <a:pathLst>
              <a:path extrusionOk="0" h="52006" w="75555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title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4" type="subTitle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rect b="b" l="l" r="r" t="t"/>
            <a:pathLst>
              <a:path extrusionOk="0" h="44606" w="69355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371950" y="705798"/>
            <a:ext cx="4114800" cy="34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Financial and Accounting Analytics of Stock Returns (Market Shock in Early 2022) </a:t>
            </a:r>
            <a:endParaRPr sz="2400"/>
          </a:p>
        </p:txBody>
      </p:sp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371950" y="3542250"/>
            <a:ext cx="252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Chang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/>
          <p:nvPr/>
        </p:nvSpPr>
        <p:spPr>
          <a:xfrm>
            <a:off x="8964223" y="2608744"/>
            <a:ext cx="120227" cy="161505"/>
          </a:xfrm>
          <a:custGeom>
            <a:rect b="b" l="l" r="r" t="t"/>
            <a:pathLst>
              <a:path extrusionOk="0" h="2328" w="1733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38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5" name="Google Shape;235;p38"/>
            <p:cNvSpPr/>
            <p:nvPr/>
          </p:nvSpPr>
          <p:spPr>
            <a:xfrm>
              <a:off x="5131531" y="3948106"/>
              <a:ext cx="109315" cy="84899"/>
            </a:xfrm>
            <a:custGeom>
              <a:rect b="b" l="l" r="r" t="t"/>
              <a:pathLst>
                <a:path extrusionOk="0" h="1164" w="1499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5151804" y="3907261"/>
              <a:ext cx="46453" cy="64841"/>
            </a:xfrm>
            <a:custGeom>
              <a:rect b="b" l="l" r="r" t="t"/>
              <a:pathLst>
                <a:path extrusionOk="0" h="889" w="637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5545100" y="3905000"/>
              <a:ext cx="50902" cy="71843"/>
            </a:xfrm>
            <a:custGeom>
              <a:rect b="b" l="l" r="r" t="t"/>
              <a:pathLst>
                <a:path extrusionOk="0" h="985" w="698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5547360" y="3954962"/>
              <a:ext cx="160727" cy="62507"/>
            </a:xfrm>
            <a:custGeom>
              <a:rect b="b" l="l" r="r" t="t"/>
              <a:pathLst>
                <a:path extrusionOk="0" h="857" w="2204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5156691" y="3957296"/>
              <a:ext cx="51631" cy="25674"/>
            </a:xfrm>
            <a:custGeom>
              <a:rect b="b" l="l" r="r" t="t"/>
              <a:pathLst>
                <a:path extrusionOk="0" h="352" w="708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5530948" y="1003944"/>
              <a:ext cx="377955" cy="177947"/>
            </a:xfrm>
            <a:custGeom>
              <a:rect b="b" l="l" r="r" t="t"/>
              <a:pathLst>
                <a:path extrusionOk="0" h="2565" w="5448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5071055" y="371827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5070361" y="3666308"/>
              <a:ext cx="664335" cy="100386"/>
            </a:xfrm>
            <a:custGeom>
              <a:rect b="b" l="l" r="r" t="t"/>
              <a:pathLst>
                <a:path extrusionOk="0" h="1447" w="9576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5138627" y="3687676"/>
              <a:ext cx="527736" cy="46967"/>
            </a:xfrm>
            <a:custGeom>
              <a:rect b="b" l="l" r="r" t="t"/>
              <a:pathLst>
                <a:path extrusionOk="0" h="677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5138627" y="3687676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5023393" y="3627180"/>
              <a:ext cx="663641" cy="130980"/>
            </a:xfrm>
            <a:custGeom>
              <a:rect b="b" l="l" r="r" t="t"/>
              <a:pathLst>
                <a:path extrusionOk="0" h="1888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5023393" y="3575981"/>
              <a:ext cx="662878" cy="100386"/>
            </a:xfrm>
            <a:custGeom>
              <a:rect b="b" l="l" r="r" t="t"/>
              <a:pathLst>
                <a:path extrusionOk="0" h="1447" w="9555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5090965" y="3597348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5090965" y="3597348"/>
              <a:ext cx="527042" cy="29901"/>
            </a:xfrm>
            <a:custGeom>
              <a:rect b="b" l="l" r="r" t="t"/>
              <a:pathLst>
                <a:path extrusionOk="0" h="431" w="7597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5076743" y="3536159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076743" y="348426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144316" y="3506327"/>
              <a:ext cx="527736" cy="46273"/>
            </a:xfrm>
            <a:custGeom>
              <a:rect b="b" l="l" r="r" t="t"/>
              <a:pathLst>
                <a:path extrusionOk="0" h="667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5144316" y="350632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5100192" y="3443751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5316437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5462196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5100192" y="3391788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5167765" y="3413850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5167765" y="3413850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5020549" y="3352660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020549" y="3300073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5088815" y="3322135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5088815" y="3322135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5084583" y="3261639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5084583" y="3209052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5152849" y="3231044"/>
              <a:ext cx="527736" cy="47036"/>
            </a:xfrm>
            <a:custGeom>
              <a:rect b="b" l="l" r="r" t="t"/>
              <a:pathLst>
                <a:path extrusionOk="0" h="678" w="7607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5152849" y="3231808"/>
              <a:ext cx="527736" cy="29901"/>
            </a:xfrm>
            <a:custGeom>
              <a:rect b="b" l="l" r="r" t="t"/>
              <a:pathLst>
                <a:path extrusionOk="0" h="431" w="7607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5026931" y="3169924"/>
              <a:ext cx="664335" cy="130217"/>
            </a:xfrm>
            <a:custGeom>
              <a:rect b="b" l="l" r="r" t="t"/>
              <a:pathLst>
                <a:path extrusionOk="0" h="1877" w="9576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5121560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5179836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5026931" y="3117962"/>
              <a:ext cx="664335" cy="101079"/>
            </a:xfrm>
            <a:custGeom>
              <a:rect b="b" l="l" r="r" t="t"/>
              <a:pathLst>
                <a:path extrusionOk="0" h="1457" w="9576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095197" y="3140023"/>
              <a:ext cx="527805" cy="46342"/>
            </a:xfrm>
            <a:custGeom>
              <a:rect b="b" l="l" r="r" t="t"/>
              <a:pathLst>
                <a:path extrusionOk="0" h="668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5095197" y="3140023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078131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118716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5164920" y="368483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223265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5287230" y="368483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566052" y="368483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029776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5070361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117259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5174910" y="3593810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5238875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5308598" y="3593810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575973" y="3593810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5517697" y="3593810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083820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124405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171303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5228954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292919" y="3502720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71741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508470" y="3502720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107338" y="3410311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5147854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5194058" y="3410311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5252403" y="3410311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5531225" y="3410311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5027695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068904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115108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5173453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5236794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5306447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5573891" y="3319290"/>
              <a:ext cx="16372" cy="183497"/>
            </a:xfrm>
            <a:custGeom>
              <a:rect b="b" l="l" r="r" t="t"/>
              <a:pathLst>
                <a:path extrusionOk="0" h="2645" w="236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5516240" y="3319290"/>
              <a:ext cx="15748" cy="183497"/>
            </a:xfrm>
            <a:custGeom>
              <a:rect b="b" l="l" r="r" t="t"/>
              <a:pathLst>
                <a:path extrusionOk="0" h="2645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5091659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5132938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5179142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237487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5300758" y="3228200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5725339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5684823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638619" y="3228200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580274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5516240" y="3228200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5243870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5312830" y="3136485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667757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5627241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580968" y="313648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5522692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5458658" y="313648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693372" y="376232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5188369" y="3728885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74103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788001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845583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909617" y="3728885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979270" y="3728885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693372" y="3710431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760944" y="373172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760944" y="373172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741727" y="367130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5172760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4748179" y="3637864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478938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4835662" y="3637864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4893938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957278" y="3637864"/>
              <a:ext cx="16372" cy="184260"/>
            </a:xfrm>
            <a:custGeom>
              <a:rect b="b" l="l" r="r" t="t"/>
              <a:pathLst>
                <a:path extrusionOk="0" h="2656" w="236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026931" y="3637864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4741033" y="3619410"/>
              <a:ext cx="664335" cy="101010"/>
            </a:xfrm>
            <a:custGeom>
              <a:rect b="b" l="l" r="r" t="t"/>
              <a:pathLst>
                <a:path extrusionOk="0" h="1456" w="9576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4810062" y="3641402"/>
              <a:ext cx="527042" cy="46343"/>
            </a:xfrm>
            <a:custGeom>
              <a:rect b="b" l="l" r="r" t="t"/>
              <a:pathLst>
                <a:path extrusionOk="0" h="668" w="7597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809299" y="3641402"/>
              <a:ext cx="527805" cy="29970"/>
            </a:xfrm>
            <a:custGeom>
              <a:rect b="b" l="l" r="r" t="t"/>
              <a:pathLst>
                <a:path extrusionOk="0" h="432" w="7608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687683" y="3580282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41026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182680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5049687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735345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478161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839894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4903928" y="3546843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4972888" y="3546843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4687683" y="3528320"/>
              <a:ext cx="663641" cy="100386"/>
            </a:xfrm>
            <a:custGeom>
              <a:rect b="b" l="l" r="r" t="t"/>
              <a:pathLst>
                <a:path extrusionOk="0" h="1447" w="9566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4755255" y="3549687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4755949" y="3549687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664234" y="348780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5217577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5159231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5095961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5026238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442780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4483295" y="36067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4758863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816445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4880479" y="3454365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4950132" y="3454365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4664234" y="343591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4731806" y="345720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4731806" y="345720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4743184" y="3396783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5238875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5174910" y="3363344"/>
              <a:ext cx="15679" cy="183566"/>
            </a:xfrm>
            <a:custGeom>
              <a:rect b="b" l="l" r="r" t="t"/>
              <a:pathLst>
                <a:path extrusionOk="0" h="2646" w="226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4750260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479084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4837743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895395" y="3363344"/>
              <a:ext cx="16442" cy="183566"/>
            </a:xfrm>
            <a:custGeom>
              <a:rect b="b" l="l" r="r" t="t"/>
              <a:pathLst>
                <a:path extrusionOk="0" h="2646" w="237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4959359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029082" y="3363344"/>
              <a:ext cx="15748" cy="183566"/>
            </a:xfrm>
            <a:custGeom>
              <a:rect b="b" l="l" r="r" t="t"/>
              <a:pathLst>
                <a:path extrusionOk="0" h="2646" w="227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743184" y="3344890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11450" y="3366188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811450" y="3366188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79150" y="3304999"/>
              <a:ext cx="664335" cy="130980"/>
            </a:xfrm>
            <a:custGeom>
              <a:rect b="b" l="l" r="r" t="t"/>
              <a:pathLst>
                <a:path extrusionOk="0" h="1888" w="957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5279460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5232492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4498905" y="34240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773779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4831361" y="3271629"/>
              <a:ext cx="16442" cy="184260"/>
            </a:xfrm>
            <a:custGeom>
              <a:rect b="b" l="l" r="r" t="t"/>
              <a:pathLst>
                <a:path extrusionOk="0" h="2656" w="237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4895395" y="3271629"/>
              <a:ext cx="15679" cy="184260"/>
            </a:xfrm>
            <a:custGeom>
              <a:rect b="b" l="l" r="r" t="t"/>
              <a:pathLst>
                <a:path extrusionOk="0" h="2656" w="226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4965048" y="3271629"/>
              <a:ext cx="15748" cy="184260"/>
            </a:xfrm>
            <a:custGeom>
              <a:rect b="b" l="l" r="r" t="t"/>
              <a:pathLst>
                <a:path extrusionOk="0" h="2656" w="227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679150" y="3253106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747416" y="3275167"/>
              <a:ext cx="527805" cy="46273"/>
            </a:xfrm>
            <a:custGeom>
              <a:rect b="b" l="l" r="r" t="t"/>
              <a:pathLst>
                <a:path extrusionOk="0" h="667" w="7608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746722" y="3275167"/>
              <a:ext cx="528499" cy="29901"/>
            </a:xfrm>
            <a:custGeom>
              <a:rect b="b" l="l" r="r" t="t"/>
              <a:pathLst>
                <a:path extrusionOk="0" h="431" w="7618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736801" y="3213978"/>
              <a:ext cx="663572" cy="130217"/>
            </a:xfrm>
            <a:custGeom>
              <a:rect b="b" l="l" r="r" t="t"/>
              <a:pathLst>
                <a:path extrusionOk="0" h="1877" w="9565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290074" y="3180539"/>
              <a:ext cx="15748" cy="184329"/>
            </a:xfrm>
            <a:custGeom>
              <a:rect b="b" l="l" r="r" t="t"/>
              <a:pathLst>
                <a:path extrusionOk="0" h="2657" w="227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231799" y="3180539"/>
              <a:ext cx="15679" cy="184329"/>
            </a:xfrm>
            <a:custGeom>
              <a:rect b="b" l="l" r="r" t="t"/>
              <a:pathLst>
                <a:path extrusionOk="0" h="2657" w="226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4736801" y="3162085"/>
              <a:ext cx="663572" cy="101079"/>
            </a:xfrm>
            <a:custGeom>
              <a:rect b="b" l="l" r="r" t="t"/>
              <a:pathLst>
                <a:path extrusionOk="0" h="1457" w="9565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4805067" y="3183383"/>
              <a:ext cx="527042" cy="47036"/>
            </a:xfrm>
            <a:custGeom>
              <a:rect b="b" l="l" r="r" t="t"/>
              <a:pathLst>
                <a:path extrusionOk="0" h="678" w="7597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4804374" y="3183383"/>
              <a:ext cx="527736" cy="30664"/>
            </a:xfrm>
            <a:custGeom>
              <a:rect b="b" l="l" r="r" t="t"/>
              <a:pathLst>
                <a:path extrusionOk="0" h="442" w="7607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4672074" y="3278706"/>
              <a:ext cx="500055" cy="729270"/>
            </a:xfrm>
            <a:custGeom>
              <a:rect b="b" l="l" r="r" t="t"/>
              <a:pathLst>
                <a:path extrusionOk="0" h="10512" w="7208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4384025" y="3268577"/>
              <a:ext cx="709151" cy="721361"/>
            </a:xfrm>
            <a:custGeom>
              <a:rect b="b" l="l" r="r" t="t"/>
              <a:pathLst>
                <a:path extrusionOk="0" h="10398" w="10222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4403242" y="3268577"/>
              <a:ext cx="598914" cy="596972"/>
            </a:xfrm>
            <a:custGeom>
              <a:rect b="b" l="l" r="r" t="t"/>
              <a:pathLst>
                <a:path extrusionOk="0" h="8605" w="8633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4474352" y="3356892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4472895" y="3349053"/>
              <a:ext cx="531343" cy="560619"/>
            </a:xfrm>
            <a:custGeom>
              <a:rect b="b" l="l" r="r" t="t"/>
              <a:pathLst>
                <a:path extrusionOk="0" h="8081" w="7659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4472895" y="3354811"/>
              <a:ext cx="325091" cy="554861"/>
            </a:xfrm>
            <a:custGeom>
              <a:rect b="b" l="l" r="r" t="t"/>
              <a:pathLst>
                <a:path extrusionOk="0" h="7998" w="4686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609497" y="3450064"/>
              <a:ext cx="255369" cy="341256"/>
            </a:xfrm>
            <a:custGeom>
              <a:rect b="b" l="l" r="r" t="t"/>
              <a:pathLst>
                <a:path extrusionOk="0" h="4919" w="3681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601657" y="3443265"/>
              <a:ext cx="256063" cy="341464"/>
            </a:xfrm>
            <a:custGeom>
              <a:rect b="b" l="l" r="r" t="t"/>
              <a:pathLst>
                <a:path extrusionOk="0" h="4922" w="3691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725339" y="3723196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5339" y="3671303"/>
              <a:ext cx="663641" cy="100316"/>
            </a:xfrm>
            <a:custGeom>
              <a:rect b="b" l="l" r="r" t="t"/>
              <a:pathLst>
                <a:path extrusionOk="0" h="1446" w="9566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5793605" y="3692671"/>
              <a:ext cx="527805" cy="46967"/>
            </a:xfrm>
            <a:custGeom>
              <a:rect b="b" l="l" r="r" t="t"/>
              <a:pathLst>
                <a:path extrusionOk="0" h="677" w="7608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792911" y="3692671"/>
              <a:ext cx="527805" cy="30594"/>
            </a:xfrm>
            <a:custGeom>
              <a:rect b="b" l="l" r="r" t="t"/>
              <a:pathLst>
                <a:path extrusionOk="0" h="441" w="7608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676984" y="3632175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5676984" y="3580282"/>
              <a:ext cx="663641" cy="101079"/>
            </a:xfrm>
            <a:custGeom>
              <a:rect b="b" l="l" r="r" t="t"/>
              <a:pathLst>
                <a:path extrusionOk="0" h="1457" w="9566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5745250" y="3602343"/>
              <a:ext cx="527111" cy="46273"/>
            </a:xfrm>
            <a:custGeom>
              <a:rect b="b" l="l" r="r" t="t"/>
              <a:pathLst>
                <a:path extrusionOk="0" h="667" w="7598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745250" y="3602343"/>
              <a:ext cx="527111" cy="29901"/>
            </a:xfrm>
            <a:custGeom>
              <a:rect b="b" l="l" r="r" t="t"/>
              <a:pathLst>
                <a:path extrusionOk="0" h="431" w="7598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731028" y="3541154"/>
              <a:ext cx="663641" cy="130217"/>
            </a:xfrm>
            <a:custGeom>
              <a:rect b="b" l="l" r="r" t="t"/>
              <a:pathLst>
                <a:path extrusionOk="0" h="1877" w="9566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5731028" y="3489261"/>
              <a:ext cx="663641" cy="101010"/>
            </a:xfrm>
            <a:custGeom>
              <a:rect b="b" l="l" r="r" t="t"/>
              <a:pathLst>
                <a:path extrusionOk="0" h="1456" w="9566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5798600" y="3510559"/>
              <a:ext cx="527805" cy="47036"/>
            </a:xfrm>
            <a:custGeom>
              <a:rect b="b" l="l" r="r" t="t"/>
              <a:pathLst>
                <a:path extrusionOk="0" h="678" w="7608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5798600" y="3510559"/>
              <a:ext cx="527805" cy="30664"/>
            </a:xfrm>
            <a:custGeom>
              <a:rect b="b" l="l" r="r" t="t"/>
              <a:pathLst>
                <a:path extrusionOk="0" h="442" w="7608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6503390" y="1343538"/>
              <a:ext cx="634504" cy="551947"/>
            </a:xfrm>
            <a:custGeom>
              <a:rect b="b" l="l" r="r" t="t"/>
              <a:pathLst>
                <a:path extrusionOk="0" h="7956" w="9146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858317" y="1509208"/>
              <a:ext cx="120990" cy="119880"/>
            </a:xfrm>
            <a:custGeom>
              <a:rect b="b" l="l" r="r" t="t"/>
              <a:pathLst>
                <a:path extrusionOk="0" h="1728" w="1744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745928" y="3369727"/>
              <a:ext cx="426101" cy="293109"/>
            </a:xfrm>
            <a:custGeom>
              <a:rect b="b" l="l" r="r" t="t"/>
              <a:pathLst>
                <a:path extrusionOk="0" h="4225" w="6142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745928" y="3369727"/>
              <a:ext cx="426101" cy="120296"/>
            </a:xfrm>
            <a:custGeom>
              <a:rect b="b" l="l" r="r" t="t"/>
              <a:pathLst>
                <a:path extrusionOk="0" h="1734" w="6142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462874" y="3658468"/>
              <a:ext cx="978673" cy="98929"/>
            </a:xfrm>
            <a:custGeom>
              <a:rect b="b" l="l" r="r" t="t"/>
              <a:pathLst>
                <a:path extrusionOk="0" h="1426" w="14107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5573891" y="1566859"/>
              <a:ext cx="2770907" cy="1865563"/>
            </a:xfrm>
            <a:custGeom>
              <a:rect b="b" l="l" r="r" t="t"/>
              <a:pathLst>
                <a:path extrusionOk="0" h="26891" w="39941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5616557" y="1618752"/>
              <a:ext cx="2684813" cy="1602424"/>
            </a:xfrm>
            <a:custGeom>
              <a:rect b="b" l="l" r="r" t="t"/>
              <a:pathLst>
                <a:path extrusionOk="0" h="23098" w="3870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5964339" y="1708385"/>
              <a:ext cx="2160684" cy="1462286"/>
            </a:xfrm>
            <a:custGeom>
              <a:rect b="b" l="l" r="r" t="t"/>
              <a:pathLst>
                <a:path extrusionOk="0" h="21078" w="31145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5964339" y="1703390"/>
              <a:ext cx="2160684" cy="106074"/>
            </a:xfrm>
            <a:custGeom>
              <a:rect b="b" l="l" r="r" t="t"/>
              <a:pathLst>
                <a:path extrusionOk="0" h="1529" w="31145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41832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115787" y="1751745"/>
              <a:ext cx="42041" cy="35381"/>
            </a:xfrm>
            <a:custGeom>
              <a:rect b="b" l="l" r="r" t="t"/>
              <a:pathLst>
                <a:path extrusionOk="0" h="510" w="606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6190504" y="1751051"/>
              <a:ext cx="42041" cy="36006"/>
            </a:xfrm>
            <a:custGeom>
              <a:rect b="b" l="l" r="r" t="t"/>
              <a:pathLst>
                <a:path extrusionOk="0" h="519" w="606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5792217" y="1684936"/>
              <a:ext cx="2160684" cy="1462980"/>
            </a:xfrm>
            <a:custGeom>
              <a:rect b="b" l="l" r="r" t="t"/>
              <a:pathLst>
                <a:path extrusionOk="0" h="21088" w="31145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5746013" y="1653648"/>
              <a:ext cx="2161378" cy="1462286"/>
            </a:xfrm>
            <a:custGeom>
              <a:rect b="b" l="l" r="r" t="t"/>
              <a:pathLst>
                <a:path extrusionOk="0" h="21078" w="31155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5746013" y="1649347"/>
              <a:ext cx="2161378" cy="106074"/>
            </a:xfrm>
            <a:custGeom>
              <a:rect b="b" l="l" r="r" t="t"/>
              <a:pathLst>
                <a:path extrusionOk="0" h="1529" w="31155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824200" y="1697008"/>
              <a:ext cx="42041" cy="35589"/>
            </a:xfrm>
            <a:custGeom>
              <a:rect b="b" l="l" r="r" t="t"/>
              <a:pathLst>
                <a:path extrusionOk="0" h="513" w="606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902802" y="1699297"/>
              <a:ext cx="39197" cy="31011"/>
            </a:xfrm>
            <a:custGeom>
              <a:rect b="b" l="l" r="r" t="t"/>
              <a:pathLst>
                <a:path extrusionOk="0" h="447" w="565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972178" y="1697008"/>
              <a:ext cx="41972" cy="35589"/>
            </a:xfrm>
            <a:custGeom>
              <a:rect b="b" l="l" r="r" t="t"/>
              <a:pathLst>
                <a:path extrusionOk="0" h="513" w="605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5896767" y="1881894"/>
              <a:ext cx="1913917" cy="1172160"/>
            </a:xfrm>
            <a:custGeom>
              <a:rect b="b" l="l" r="r" t="t"/>
              <a:pathLst>
                <a:path extrusionOk="0" h="16896" w="27588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840572" y="1807246"/>
              <a:ext cx="1913918" cy="1171397"/>
            </a:xfrm>
            <a:custGeom>
              <a:rect b="b" l="l" r="r" t="t"/>
              <a:pathLst>
                <a:path extrusionOk="0" h="16885" w="27588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5962188" y="2226137"/>
              <a:ext cx="1696982" cy="666486"/>
            </a:xfrm>
            <a:custGeom>
              <a:rect b="b" l="l" r="r" t="t"/>
              <a:pathLst>
                <a:path extrusionOk="0" h="9607" w="24461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34791" y="1913183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34791" y="1946622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7334791" y="1980061"/>
              <a:ext cx="246906" cy="18592"/>
            </a:xfrm>
            <a:custGeom>
              <a:rect b="b" l="l" r="r" t="t"/>
              <a:pathLst>
                <a:path extrusionOk="0" h="268" w="3559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7175504" y="1913183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7175504" y="1946622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7175504" y="1980061"/>
              <a:ext cx="111763" cy="18592"/>
            </a:xfrm>
            <a:custGeom>
              <a:rect b="b" l="l" r="r" t="t"/>
              <a:pathLst>
                <a:path extrusionOk="0" h="268" w="1611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968571" y="2040487"/>
              <a:ext cx="1677071" cy="645118"/>
            </a:xfrm>
            <a:custGeom>
              <a:rect b="b" l="l" r="r" t="t"/>
              <a:pathLst>
                <a:path extrusionOk="0" fill="none" h="9299" w="24174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cap="flat" cmpd="sng" w="6150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62188" y="1938088"/>
              <a:ext cx="1713354" cy="955224"/>
            </a:xfrm>
            <a:custGeom>
              <a:rect b="b" l="l" r="r" t="t"/>
              <a:pathLst>
                <a:path extrusionOk="0" fill="none" h="13769" w="24697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cap="flat" cmpd="sng" w="6150">
              <a:solidFill>
                <a:srgbClr val="8FCEF9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5962188" y="2055472"/>
              <a:ext cx="1697676" cy="837148"/>
            </a:xfrm>
            <a:custGeom>
              <a:rect b="b" l="l" r="r" t="t"/>
              <a:pathLst>
                <a:path extrusionOk="0" h="12067" w="24471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950325" y="2308555"/>
              <a:ext cx="33924" cy="27334"/>
            </a:xfrm>
            <a:custGeom>
              <a:rect b="b" l="l" r="r" t="t"/>
              <a:pathLst>
                <a:path extrusionOk="0" h="394" w="489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119394" y="2589527"/>
              <a:ext cx="34132" cy="27611"/>
            </a:xfrm>
            <a:custGeom>
              <a:rect b="b" l="l" r="r" t="t"/>
              <a:pathLst>
                <a:path extrusionOk="0" h="398" w="492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63688" y="2132202"/>
              <a:ext cx="33647" cy="27334"/>
            </a:xfrm>
            <a:custGeom>
              <a:rect b="b" l="l" r="r" t="t"/>
              <a:pathLst>
                <a:path extrusionOk="0" h="394" w="485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595174" y="2310706"/>
              <a:ext cx="34202" cy="27195"/>
            </a:xfrm>
            <a:custGeom>
              <a:rect b="b" l="l" r="r" t="t"/>
              <a:pathLst>
                <a:path extrusionOk="0" h="392" w="493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7455019" y="2273035"/>
              <a:ext cx="34341" cy="27264"/>
            </a:xfrm>
            <a:custGeom>
              <a:rect b="b" l="l" r="r" t="t"/>
              <a:pathLst>
                <a:path extrusionOk="0" h="393" w="495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7627141" y="2029040"/>
              <a:ext cx="34341" cy="27334"/>
            </a:xfrm>
            <a:custGeom>
              <a:rect b="b" l="l" r="r" t="t"/>
              <a:pathLst>
                <a:path extrusionOk="0" h="394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148516" y="2564690"/>
              <a:ext cx="27056" cy="22131"/>
            </a:xfrm>
            <a:custGeom>
              <a:rect b="b" l="l" r="r" t="t"/>
              <a:pathLst>
                <a:path extrusionOk="0" h="319" w="39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473558" y="2495592"/>
              <a:ext cx="34826" cy="27750"/>
            </a:xfrm>
            <a:custGeom>
              <a:rect b="b" l="l" r="r" t="t"/>
              <a:pathLst>
                <a:path extrusionOk="0" h="400" w="502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994849" y="2430171"/>
              <a:ext cx="34341" cy="27611"/>
            </a:xfrm>
            <a:custGeom>
              <a:rect b="b" l="l" r="r" t="t"/>
              <a:pathLst>
                <a:path extrusionOk="0" h="398" w="495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104409" y="2292252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135697" y="2233282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257313" y="2411023"/>
              <a:ext cx="74093" cy="182179"/>
            </a:xfrm>
            <a:custGeom>
              <a:rect b="b" l="l" r="r" t="t"/>
              <a:pathLst>
                <a:path extrusionOk="0" h="2626" w="1068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287908" y="2351290"/>
              <a:ext cx="12141" cy="300949"/>
            </a:xfrm>
            <a:custGeom>
              <a:rect b="b" l="l" r="r" t="t"/>
              <a:pathLst>
                <a:path extrusionOk="0" h="4338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46502" y="2231132"/>
              <a:ext cx="74023" cy="182803"/>
            </a:xfrm>
            <a:custGeom>
              <a:rect b="b" l="l" r="r" t="t"/>
              <a:pathLst>
                <a:path extrusionOk="0" h="2635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477790" y="2172093"/>
              <a:ext cx="12210" cy="300879"/>
            </a:xfrm>
            <a:custGeom>
              <a:rect b="b" l="l" r="r" t="t"/>
              <a:pathLst>
                <a:path extrusionOk="0" h="4337" w="176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570962" y="2050477"/>
              <a:ext cx="74023" cy="182872"/>
            </a:xfrm>
            <a:custGeom>
              <a:rect b="b" l="l" r="r" t="t"/>
              <a:pathLst>
                <a:path extrusionOk="0" h="2636" w="1067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601557" y="1991438"/>
              <a:ext cx="12141" cy="300879"/>
            </a:xfrm>
            <a:custGeom>
              <a:rect b="b" l="l" r="r" t="t"/>
              <a:pathLst>
                <a:path extrusionOk="0" h="4337" w="175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746622" y="1884739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777217" y="1827850"/>
              <a:ext cx="11447" cy="290265"/>
            </a:xfrm>
            <a:custGeom>
              <a:rect b="b" l="l" r="r" t="t"/>
              <a:pathLst>
                <a:path extrusionOk="0" h="4184" w="165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6988466" y="2164253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7018298" y="2106672"/>
              <a:ext cx="12210" cy="290959"/>
            </a:xfrm>
            <a:custGeom>
              <a:rect b="b" l="l" r="r" t="t"/>
              <a:pathLst>
                <a:path extrusionOk="0" h="4194" w="176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7127149" y="2306474"/>
              <a:ext cx="71873" cy="176490"/>
            </a:xfrm>
            <a:custGeom>
              <a:rect b="b" l="l" r="r" t="t"/>
              <a:pathLst>
                <a:path extrusionOk="0" h="2544" w="1036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7157050" y="2248892"/>
              <a:ext cx="11447" cy="290959"/>
            </a:xfrm>
            <a:custGeom>
              <a:rect b="b" l="l" r="r" t="t"/>
              <a:pathLst>
                <a:path extrusionOk="0" h="4194" w="165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7289280" y="2172787"/>
              <a:ext cx="71942" cy="176490"/>
            </a:xfrm>
            <a:custGeom>
              <a:rect b="b" l="l" r="r" t="t"/>
              <a:pathLst>
                <a:path extrusionOk="0" h="2544" w="1037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7319181" y="2115899"/>
              <a:ext cx="12141" cy="290959"/>
            </a:xfrm>
            <a:custGeom>
              <a:rect b="b" l="l" r="r" t="t"/>
              <a:pathLst>
                <a:path extrusionOk="0" h="4194" w="175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6890299" y="3268785"/>
              <a:ext cx="120296" cy="102952"/>
            </a:xfrm>
            <a:custGeom>
              <a:rect b="b" l="l" r="r" t="t"/>
              <a:pathLst>
                <a:path extrusionOk="0" h="1484" w="1734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8243060" y="3585971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8243060" y="3524088"/>
              <a:ext cx="697704" cy="120227"/>
            </a:xfrm>
            <a:custGeom>
              <a:rect b="b" l="l" r="r" t="t"/>
              <a:pathLst>
                <a:path extrusionOk="0" h="1733" w="10057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8314864" y="354968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8314864" y="354968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8203932" y="3469350"/>
              <a:ext cx="697011" cy="156510"/>
            </a:xfrm>
            <a:custGeom>
              <a:rect b="b" l="l" r="r" t="t"/>
              <a:pathLst>
                <a:path extrusionOk="0" h="2256" w="1004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8203932" y="3407467"/>
              <a:ext cx="697011" cy="120227"/>
            </a:xfrm>
            <a:custGeom>
              <a:rect b="b" l="l" r="r" t="t"/>
              <a:pathLst>
                <a:path extrusionOk="0" h="1733" w="10047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8275043" y="3433067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8275043" y="3433067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8233070" y="3346278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8233070" y="3284394"/>
              <a:ext cx="697774" cy="120296"/>
            </a:xfrm>
            <a:custGeom>
              <a:rect b="b" l="l" r="r" t="t"/>
              <a:pathLst>
                <a:path extrusionOk="0" h="1734" w="10058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8304181" y="3309994"/>
              <a:ext cx="554792" cy="56263"/>
            </a:xfrm>
            <a:custGeom>
              <a:rect b="b" l="l" r="r" t="t"/>
              <a:pathLst>
                <a:path extrusionOk="0" h="811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8304181" y="3309994"/>
              <a:ext cx="554792" cy="36353"/>
            </a:xfrm>
            <a:custGeom>
              <a:rect b="b" l="l" r="r" t="t"/>
              <a:pathLst>
                <a:path extrusionOk="0" h="524" w="7997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8207471" y="3226119"/>
              <a:ext cx="697774" cy="156510"/>
            </a:xfrm>
            <a:custGeom>
              <a:rect b="b" l="l" r="r" t="t"/>
              <a:pathLst>
                <a:path extrusionOk="0" h="2256" w="10058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8207471" y="3164236"/>
              <a:ext cx="697774" cy="120227"/>
            </a:xfrm>
            <a:custGeom>
              <a:rect b="b" l="l" r="r" t="t"/>
              <a:pathLst>
                <a:path extrusionOk="0" h="1733" w="10058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8279275" y="3189835"/>
              <a:ext cx="554861" cy="56263"/>
            </a:xfrm>
            <a:custGeom>
              <a:rect b="b" l="l" r="r" t="t"/>
              <a:pathLst>
                <a:path extrusionOk="0" h="811" w="7998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8279275" y="3189835"/>
              <a:ext cx="554861" cy="36353"/>
            </a:xfrm>
            <a:custGeom>
              <a:rect b="b" l="l" r="r" t="t"/>
              <a:pathLst>
                <a:path extrusionOk="0" h="524" w="7998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8237372" y="3113036"/>
              <a:ext cx="697704" cy="156510"/>
            </a:xfrm>
            <a:custGeom>
              <a:rect b="b" l="l" r="r" t="t"/>
              <a:pathLst>
                <a:path extrusionOk="0" h="2256" w="10057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8237372" y="3051153"/>
              <a:ext cx="697704" cy="120921"/>
            </a:xfrm>
            <a:custGeom>
              <a:rect b="b" l="l" r="r" t="t"/>
              <a:pathLst>
                <a:path extrusionOk="0" h="1743" w="10057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8309176" y="3077447"/>
              <a:ext cx="554792" cy="55569"/>
            </a:xfrm>
            <a:custGeom>
              <a:rect b="b" l="l" r="r" t="t"/>
              <a:pathLst>
                <a:path extrusionOk="0" h="801" w="7997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8308482" y="3077447"/>
              <a:ext cx="554792" cy="35659"/>
            </a:xfrm>
            <a:custGeom>
              <a:rect b="b" l="l" r="r" t="t"/>
              <a:pathLst>
                <a:path extrusionOk="0" h="514" w="7997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8203169" y="2985732"/>
              <a:ext cx="698468" cy="159493"/>
            </a:xfrm>
            <a:custGeom>
              <a:rect b="b" l="l" r="r" t="t"/>
              <a:pathLst>
                <a:path extrusionOk="0" h="2299" w="10068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202475" y="2926554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274349" y="2952154"/>
              <a:ext cx="554792" cy="56471"/>
            </a:xfrm>
            <a:custGeom>
              <a:rect b="b" l="l" r="r" t="t"/>
              <a:pathLst>
                <a:path extrusionOk="0" h="814" w="7997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274349" y="2952223"/>
              <a:ext cx="554792" cy="39266"/>
            </a:xfrm>
            <a:custGeom>
              <a:rect b="b" l="l" r="r" t="t"/>
              <a:pathLst>
                <a:path extrusionOk="0" h="566" w="7997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237372" y="2876187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236608" y="2817079"/>
              <a:ext cx="698468" cy="121129"/>
            </a:xfrm>
            <a:custGeom>
              <a:rect b="b" l="l" r="r" t="t"/>
              <a:pathLst>
                <a:path extrusionOk="0" h="1746" w="10068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309176" y="2843303"/>
              <a:ext cx="554792" cy="55847"/>
            </a:xfrm>
            <a:custGeom>
              <a:rect b="b" l="l" r="r" t="t"/>
              <a:pathLst>
                <a:path extrusionOk="0" h="805" w="7997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308482" y="2843303"/>
              <a:ext cx="554792" cy="38642"/>
            </a:xfrm>
            <a:custGeom>
              <a:rect b="b" l="l" r="r" t="t"/>
              <a:pathLst>
                <a:path extrusionOk="0" h="557" w="7997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237372" y="2758804"/>
              <a:ext cx="698398" cy="159493"/>
            </a:xfrm>
            <a:custGeom>
              <a:rect b="b" l="l" r="r" t="t"/>
              <a:pathLst>
                <a:path extrusionOk="0" h="2299" w="10067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236608" y="2699765"/>
              <a:ext cx="698468" cy="121059"/>
            </a:xfrm>
            <a:custGeom>
              <a:rect b="b" l="l" r="r" t="t"/>
              <a:pathLst>
                <a:path extrusionOk="0" h="1745" w="10068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8309176" y="2725989"/>
              <a:ext cx="554792" cy="55916"/>
            </a:xfrm>
            <a:custGeom>
              <a:rect b="b" l="l" r="r" t="t"/>
              <a:pathLst>
                <a:path extrusionOk="0" h="806" w="7997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8308482" y="2725989"/>
              <a:ext cx="554792" cy="38572"/>
            </a:xfrm>
            <a:custGeom>
              <a:rect b="b" l="l" r="r" t="t"/>
              <a:pathLst>
                <a:path extrusionOk="0" h="556" w="7997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7925111" y="379076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8600763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855809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8509048" y="374879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8447858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8380286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8307025" y="374879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7925111" y="3726040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7996984" y="37530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7996984" y="3752403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7883138" y="3658468"/>
              <a:ext cx="699924" cy="164419"/>
            </a:xfrm>
            <a:custGeom>
              <a:rect b="b" l="l" r="r" t="t"/>
              <a:pathLst>
                <a:path extrusionOk="0" h="2370" w="10089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7890284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933644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7982762" y="3616566"/>
              <a:ext cx="16373" cy="231157"/>
            </a:xfrm>
            <a:custGeom>
              <a:rect b="b" l="l" r="r" t="t"/>
              <a:pathLst>
                <a:path extrusionOk="0" h="3332" w="236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8184715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855879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8515430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8466381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8405192" y="3616566"/>
              <a:ext cx="17136" cy="231157"/>
            </a:xfrm>
            <a:custGeom>
              <a:rect b="b" l="l" r="r" t="t"/>
              <a:pathLst>
                <a:path extrusionOk="0" h="3332" w="247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833831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8265053" y="3616566"/>
              <a:ext cx="16442" cy="231157"/>
            </a:xfrm>
            <a:custGeom>
              <a:rect b="b" l="l" r="r" t="t"/>
              <a:pathLst>
                <a:path extrusionOk="0" h="3332" w="237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7883138" y="3593810"/>
              <a:ext cx="699924" cy="125916"/>
            </a:xfrm>
            <a:custGeom>
              <a:rect b="b" l="l" r="r" t="t"/>
              <a:pathLst>
                <a:path extrusionOk="0" h="1815" w="10089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955012" y="3620797"/>
              <a:ext cx="556179" cy="58414"/>
            </a:xfrm>
            <a:custGeom>
              <a:rect b="b" l="l" r="r" t="t"/>
              <a:pathLst>
                <a:path extrusionOk="0" h="842" w="8017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7955012" y="3620104"/>
              <a:ext cx="556179" cy="38434"/>
            </a:xfrm>
            <a:custGeom>
              <a:rect b="b" l="l" r="r" t="t"/>
              <a:pathLst>
                <a:path extrusionOk="0" h="554" w="8017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7920115" y="3543998"/>
              <a:ext cx="699924" cy="164349"/>
            </a:xfrm>
            <a:custGeom>
              <a:rect b="b" l="l" r="r" t="t"/>
              <a:pathLst>
                <a:path extrusionOk="0" h="2369" w="10089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927955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7062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8019739" y="3502026"/>
              <a:ext cx="16373" cy="231227"/>
            </a:xfrm>
            <a:custGeom>
              <a:rect b="b" l="l" r="r" t="t"/>
              <a:pathLst>
                <a:path extrusionOk="0" h="3333" w="236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822169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8595768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8552408" y="3502026"/>
              <a:ext cx="17136" cy="231227"/>
            </a:xfrm>
            <a:custGeom>
              <a:rect b="b" l="l" r="r" t="t"/>
              <a:pathLst>
                <a:path extrusionOk="0" h="3333" w="247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850405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8442863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8375291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8302030" y="3502026"/>
              <a:ext cx="16442" cy="231227"/>
            </a:xfrm>
            <a:custGeom>
              <a:rect b="b" l="l" r="r" t="t"/>
              <a:pathLst>
                <a:path extrusionOk="0" h="3333" w="237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7920115" y="3479271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7992683" y="3506327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992683" y="3505564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868222" y="3420232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875368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18034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67083" y="3378260"/>
              <a:ext cx="17136" cy="230533"/>
            </a:xfrm>
            <a:custGeom>
              <a:rect b="b" l="l" r="r" t="t"/>
              <a:pathLst>
                <a:path extrusionOk="0" h="3323" w="247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543181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850051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8451396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8390276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8322704" y="337826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8249443" y="337826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7867529" y="335481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939333" y="3381867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7939333" y="3381867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893128" y="3297229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8568780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8526114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8476996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8415876" y="3255257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8348304" y="3255257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893128" y="323180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964932" y="3258795"/>
              <a:ext cx="556249" cy="59107"/>
            </a:xfrm>
            <a:custGeom>
              <a:rect b="b" l="l" r="r" t="t"/>
              <a:pathLst>
                <a:path extrusionOk="0" h="852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7964932" y="3258795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7853306" y="318269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7853306" y="3117268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925111" y="314501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925111" y="3144325"/>
              <a:ext cx="556249" cy="38434"/>
            </a:xfrm>
            <a:custGeom>
              <a:rect b="b" l="l" r="r" t="t"/>
              <a:pathLst>
                <a:path extrusionOk="0" h="554" w="8018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887439" y="3068220"/>
              <a:ext cx="699855" cy="163656"/>
            </a:xfrm>
            <a:custGeom>
              <a:rect b="b" l="l" r="r" t="t"/>
              <a:pathLst>
                <a:path extrusionOk="0" h="2359" w="10088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887439" y="3002798"/>
              <a:ext cx="699855" cy="126609"/>
            </a:xfrm>
            <a:custGeom>
              <a:rect b="b" l="l" r="r" t="t"/>
              <a:pathLst>
                <a:path extrusionOk="0" h="1825" w="10088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7959243" y="3030479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959243" y="3029785"/>
              <a:ext cx="556943" cy="38503"/>
            </a:xfrm>
            <a:custGeom>
              <a:rect b="b" l="l" r="r" t="t"/>
              <a:pathLst>
                <a:path extrusionOk="0" h="555" w="8028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7853306" y="2943066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7903812" y="2901093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7952861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8081553" y="2901093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853306" y="2877575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7925111" y="2905325"/>
              <a:ext cx="556249" cy="58414"/>
            </a:xfrm>
            <a:custGeom>
              <a:rect b="b" l="l" r="r" t="t"/>
              <a:pathLst>
                <a:path extrusionOk="0" h="842" w="8018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925111" y="2904632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7920115" y="2832828"/>
              <a:ext cx="699924" cy="162892"/>
            </a:xfrm>
            <a:custGeom>
              <a:rect b="b" l="l" r="r" t="t"/>
              <a:pathLst>
                <a:path extrusionOk="0" h="2348" w="10089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927955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970621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8080859" y="2790855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920115" y="2767337"/>
              <a:ext cx="699924" cy="126679"/>
            </a:xfrm>
            <a:custGeom>
              <a:rect b="b" l="l" r="r" t="t"/>
              <a:pathLst>
                <a:path extrusionOk="0" h="1826" w="10089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992683" y="2794393"/>
              <a:ext cx="555486" cy="59108"/>
            </a:xfrm>
            <a:custGeom>
              <a:rect b="b" l="l" r="r" t="t"/>
              <a:pathLst>
                <a:path extrusionOk="0" h="852" w="8007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992683" y="2794393"/>
              <a:ext cx="555486" cy="38503"/>
            </a:xfrm>
            <a:custGeom>
              <a:rect b="b" l="l" r="r" t="t"/>
              <a:pathLst>
                <a:path extrusionOk="0" h="555" w="8007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881751" y="2711212"/>
              <a:ext cx="699855" cy="163586"/>
            </a:xfrm>
            <a:custGeom>
              <a:rect b="b" l="l" r="r" t="t"/>
              <a:pathLst>
                <a:path extrusionOk="0" h="2358" w="10088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889590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932256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981305" y="2669240"/>
              <a:ext cx="16442" cy="230464"/>
            </a:xfrm>
            <a:custGeom>
              <a:rect b="b" l="l" r="r" t="t"/>
              <a:pathLst>
                <a:path extrusionOk="0" h="3322" w="237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8042495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8110067" y="2669240"/>
              <a:ext cx="16373" cy="230464"/>
            </a:xfrm>
            <a:custGeom>
              <a:rect b="b" l="l" r="r" t="t"/>
              <a:pathLst>
                <a:path extrusionOk="0" h="3322" w="236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7881751" y="2645721"/>
              <a:ext cx="699855" cy="126679"/>
            </a:xfrm>
            <a:custGeom>
              <a:rect b="b" l="l" r="r" t="t"/>
              <a:pathLst>
                <a:path extrusionOk="0" h="1826" w="10088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953555" y="2672778"/>
              <a:ext cx="556249" cy="59108"/>
            </a:xfrm>
            <a:custGeom>
              <a:rect b="b" l="l" r="r" t="t"/>
              <a:pathLst>
                <a:path extrusionOk="0" h="852" w="8018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953555" y="2672778"/>
              <a:ext cx="556249" cy="38503"/>
            </a:xfrm>
            <a:custGeom>
              <a:rect b="b" l="l" r="r" t="t"/>
              <a:pathLst>
                <a:path extrusionOk="0" h="555" w="8018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920115" y="2596673"/>
              <a:ext cx="699924" cy="163656"/>
            </a:xfrm>
            <a:custGeom>
              <a:rect b="b" l="l" r="r" t="t"/>
              <a:pathLst>
                <a:path extrusionOk="0" h="2359" w="10089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927955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970621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019739" y="2554700"/>
              <a:ext cx="16373" cy="230533"/>
            </a:xfrm>
            <a:custGeom>
              <a:rect b="b" l="l" r="r" t="t"/>
              <a:pathLst>
                <a:path extrusionOk="0" h="3323" w="236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080859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8148432" y="2554700"/>
              <a:ext cx="16442" cy="230533"/>
            </a:xfrm>
            <a:custGeom>
              <a:rect b="b" l="l" r="r" t="t"/>
              <a:pathLst>
                <a:path extrusionOk="0" h="3323" w="237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920115" y="2531945"/>
              <a:ext cx="699924" cy="125985"/>
            </a:xfrm>
            <a:custGeom>
              <a:rect b="b" l="l" r="r" t="t"/>
              <a:pathLst>
                <a:path extrusionOk="0" h="1816" w="10089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7992683" y="2559002"/>
              <a:ext cx="555486" cy="58344"/>
            </a:xfrm>
            <a:custGeom>
              <a:rect b="b" l="l" r="r" t="t"/>
              <a:pathLst>
                <a:path extrusionOk="0" h="841" w="8007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7992683" y="2559002"/>
              <a:ext cx="555486" cy="37740"/>
            </a:xfrm>
            <a:custGeom>
              <a:rect b="b" l="l" r="r" t="t"/>
              <a:pathLst>
                <a:path extrusionOk="0" h="544" w="8007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7540352" y="3339201"/>
              <a:ext cx="561174" cy="656288"/>
            </a:xfrm>
            <a:custGeom>
              <a:rect b="b" l="l" r="r" t="t"/>
              <a:pathLst>
                <a:path extrusionOk="0" h="9460" w="8089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7333403" y="3318042"/>
              <a:ext cx="728299" cy="657883"/>
            </a:xfrm>
            <a:custGeom>
              <a:rect b="b" l="l" r="r" t="t"/>
              <a:pathLst>
                <a:path extrusionOk="0" h="9483" w="10498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7366842" y="3318042"/>
              <a:ext cx="625207" cy="482781"/>
            </a:xfrm>
            <a:custGeom>
              <a:rect b="b" l="l" r="r" t="t"/>
              <a:pathLst>
                <a:path extrusionOk="0" h="6959" w="9012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423037" y="3400391"/>
              <a:ext cx="548340" cy="508172"/>
            </a:xfrm>
            <a:custGeom>
              <a:rect b="b" l="l" r="r" t="t"/>
              <a:pathLst>
                <a:path extrusionOk="0" h="7325" w="7904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7423037" y="3392898"/>
              <a:ext cx="548340" cy="508103"/>
            </a:xfrm>
            <a:custGeom>
              <a:rect b="b" l="l" r="r" t="t"/>
              <a:pathLst>
                <a:path extrusionOk="0" h="7324" w="7904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7423037" y="3392482"/>
              <a:ext cx="295191" cy="508103"/>
            </a:xfrm>
            <a:custGeom>
              <a:rect b="b" l="l" r="r" t="t"/>
              <a:pathLst>
                <a:path extrusionOk="0" h="7324" w="4255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7573791" y="3492522"/>
              <a:ext cx="258214" cy="298590"/>
            </a:xfrm>
            <a:custGeom>
              <a:rect b="b" l="l" r="r" t="t"/>
              <a:pathLst>
                <a:path extrusionOk="0" h="4304" w="3722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7566645" y="3487527"/>
              <a:ext cx="258283" cy="297203"/>
            </a:xfrm>
            <a:custGeom>
              <a:rect b="b" l="l" r="r" t="t"/>
              <a:pathLst>
                <a:path extrusionOk="0" h="4284" w="3723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8115756" y="3306456"/>
              <a:ext cx="527042" cy="768744"/>
            </a:xfrm>
            <a:custGeom>
              <a:rect b="b" l="l" r="r" t="t"/>
              <a:pathLst>
                <a:path extrusionOk="0" h="11081" w="7597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8198244" y="3295425"/>
              <a:ext cx="747516" cy="760558"/>
            </a:xfrm>
            <a:custGeom>
              <a:rect b="b" l="l" r="r" t="t"/>
              <a:pathLst>
                <a:path extrusionOk="0" h="10963" w="10775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8294954" y="3295425"/>
              <a:ext cx="630896" cy="629856"/>
            </a:xfrm>
            <a:custGeom>
              <a:rect b="b" l="l" r="r" t="t"/>
              <a:pathLst>
                <a:path extrusionOk="0" h="9079" w="9094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8290652" y="3388597"/>
              <a:ext cx="559787" cy="591075"/>
            </a:xfrm>
            <a:custGeom>
              <a:rect b="b" l="l" r="r" t="t"/>
              <a:pathLst>
                <a:path extrusionOk="0" h="8520" w="8069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8292109" y="3380619"/>
              <a:ext cx="559787" cy="590728"/>
            </a:xfrm>
            <a:custGeom>
              <a:rect b="b" l="l" r="r" t="t"/>
              <a:pathLst>
                <a:path extrusionOk="0" h="8515" w="8069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8509741" y="3386793"/>
              <a:ext cx="342851" cy="584554"/>
            </a:xfrm>
            <a:custGeom>
              <a:rect b="b" l="l" r="r" t="t"/>
              <a:pathLst>
                <a:path extrusionOk="0" h="8426" w="4942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8439325" y="3486763"/>
              <a:ext cx="269591" cy="360542"/>
            </a:xfrm>
            <a:custGeom>
              <a:rect b="b" l="l" r="r" t="t"/>
              <a:pathLst>
                <a:path extrusionOk="0" h="5197" w="3886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8446401" y="3479548"/>
              <a:ext cx="270354" cy="360681"/>
            </a:xfrm>
            <a:custGeom>
              <a:rect b="b" l="l" r="r" t="t"/>
              <a:pathLst>
                <a:path extrusionOk="0" h="5199" w="3897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106560" y="1821468"/>
              <a:ext cx="42735" cy="87343"/>
            </a:xfrm>
            <a:custGeom>
              <a:rect b="b" l="l" r="r" t="t"/>
              <a:pathLst>
                <a:path extrusionOk="0" h="1259" w="616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170594" y="1319326"/>
              <a:ext cx="790875" cy="402861"/>
            </a:xfrm>
            <a:custGeom>
              <a:rect b="b" l="l" r="r" t="t"/>
              <a:pathLst>
                <a:path extrusionOk="0" h="5807" w="1140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191892" y="1577335"/>
              <a:ext cx="426795" cy="439074"/>
            </a:xfrm>
            <a:custGeom>
              <a:rect b="b" l="l" r="r" t="t"/>
              <a:pathLst>
                <a:path extrusionOk="0" h="6329" w="6152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447265" y="1812935"/>
              <a:ext cx="249681" cy="185717"/>
            </a:xfrm>
            <a:custGeom>
              <a:rect b="b" l="l" r="r" t="t"/>
              <a:pathLst>
                <a:path extrusionOk="0" h="2677" w="3599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427284" y="1785878"/>
              <a:ext cx="249750" cy="185023"/>
            </a:xfrm>
            <a:custGeom>
              <a:rect b="b" l="l" r="r" t="t"/>
              <a:pathLst>
                <a:path extrusionOk="0" h="2667" w="360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085955" y="1595580"/>
              <a:ext cx="507825" cy="456834"/>
            </a:xfrm>
            <a:custGeom>
              <a:rect b="b" l="l" r="r" t="t"/>
              <a:pathLst>
                <a:path extrusionOk="0" h="6585" w="732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085955" y="1595442"/>
              <a:ext cx="266747" cy="456488"/>
            </a:xfrm>
            <a:custGeom>
              <a:rect b="b" l="l" r="r" t="t"/>
              <a:pathLst>
                <a:path extrusionOk="0" h="6580" w="3845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152764" y="1651012"/>
              <a:ext cx="382742" cy="350899"/>
            </a:xfrm>
            <a:custGeom>
              <a:rect b="b" l="l" r="r" t="t"/>
              <a:pathLst>
                <a:path extrusionOk="0" h="5058" w="5517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148532" y="1648722"/>
              <a:ext cx="382672" cy="350552"/>
            </a:xfrm>
            <a:custGeom>
              <a:rect b="b" l="l" r="r" t="t"/>
              <a:pathLst>
                <a:path extrusionOk="0" h="5053" w="5516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159216" y="1726146"/>
              <a:ext cx="338550" cy="273129"/>
            </a:xfrm>
            <a:custGeom>
              <a:rect b="b" l="l" r="r" t="t"/>
              <a:pathLst>
                <a:path extrusionOk="0" h="3937" w="488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50931" y="1714490"/>
              <a:ext cx="184260" cy="207639"/>
            </a:xfrm>
            <a:custGeom>
              <a:rect b="b" l="l" r="r" t="t"/>
              <a:pathLst>
                <a:path extrusionOk="0" h="2993" w="2656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245242" y="1717335"/>
              <a:ext cx="183566" cy="206876"/>
            </a:xfrm>
            <a:custGeom>
              <a:rect b="b" l="l" r="r" t="t"/>
              <a:pathLst>
                <a:path extrusionOk="0" h="2982" w="2646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647067" y="1241833"/>
              <a:ext cx="104618" cy="130980"/>
            </a:xfrm>
            <a:custGeom>
              <a:rect b="b" l="l" r="r" t="t"/>
              <a:pathLst>
                <a:path extrusionOk="0" h="1888" w="1508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476264" y="1565402"/>
              <a:ext cx="437618" cy="449966"/>
            </a:xfrm>
            <a:custGeom>
              <a:rect b="b" l="l" r="r" t="t"/>
              <a:pathLst>
                <a:path extrusionOk="0" h="6486" w="6308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6459197" y="1889040"/>
              <a:ext cx="144578" cy="133478"/>
            </a:xfrm>
            <a:custGeom>
              <a:rect b="b" l="l" r="r" t="t"/>
              <a:pathLst>
                <a:path extrusionOk="0" h="1924" w="2084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553202" y="1414648"/>
              <a:ext cx="383436" cy="515664"/>
            </a:xfrm>
            <a:custGeom>
              <a:rect b="b" l="l" r="r" t="t"/>
              <a:pathLst>
                <a:path extrusionOk="0" h="7433" w="5527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525451" y="1131387"/>
              <a:ext cx="226232" cy="199523"/>
            </a:xfrm>
            <a:custGeom>
              <a:rect b="b" l="l" r="r" t="t"/>
              <a:pathLst>
                <a:path extrusionOk="0" h="2876" w="3261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614391" y="1131457"/>
              <a:ext cx="115232" cy="199661"/>
            </a:xfrm>
            <a:custGeom>
              <a:rect b="b" l="l" r="r" t="t"/>
              <a:pathLst>
                <a:path extrusionOk="0" h="2878" w="1661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472864" y="1035371"/>
              <a:ext cx="325022" cy="217976"/>
            </a:xfrm>
            <a:custGeom>
              <a:rect b="b" l="l" r="r" t="t"/>
              <a:pathLst>
                <a:path extrusionOk="0" h="3142" w="4685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682657" y="1194311"/>
              <a:ext cx="44886" cy="54113"/>
            </a:xfrm>
            <a:custGeom>
              <a:rect b="b" l="l" r="r" t="t"/>
              <a:pathLst>
                <a:path extrusionOk="0" h="780" w="647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7904506" y="3063224"/>
              <a:ext cx="49118" cy="68196"/>
            </a:xfrm>
            <a:custGeom>
              <a:rect b="b" l="l" r="r" t="t"/>
              <a:pathLst>
                <a:path extrusionOk="0" h="983" w="708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796418" y="3111926"/>
              <a:ext cx="165043" cy="77492"/>
            </a:xfrm>
            <a:custGeom>
              <a:rect b="b" l="l" r="r" t="t"/>
              <a:pathLst>
                <a:path extrusionOk="0" h="1117" w="2379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838321" y="2436692"/>
              <a:ext cx="419719" cy="663086"/>
            </a:xfrm>
            <a:custGeom>
              <a:rect b="b" l="l" r="r" t="t"/>
              <a:pathLst>
                <a:path extrusionOk="0" h="9558" w="605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8052415" y="3108735"/>
              <a:ext cx="50574" cy="68542"/>
            </a:xfrm>
            <a:custGeom>
              <a:rect b="b" l="l" r="r" t="t"/>
              <a:pathLst>
                <a:path extrusionOk="0" h="988" w="729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7945715" y="3158824"/>
              <a:ext cx="165806" cy="78879"/>
            </a:xfrm>
            <a:custGeom>
              <a:rect b="b" l="l" r="r" t="t"/>
              <a:pathLst>
                <a:path extrusionOk="0" h="1137" w="239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7998371" y="2445919"/>
              <a:ext cx="505744" cy="696386"/>
            </a:xfrm>
            <a:custGeom>
              <a:rect b="b" l="l" r="r" t="t"/>
              <a:pathLst>
                <a:path extrusionOk="0" h="10038" w="729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7506912" y="2061161"/>
              <a:ext cx="202089" cy="83666"/>
            </a:xfrm>
            <a:custGeom>
              <a:rect b="b" l="l" r="r" t="t"/>
              <a:pathLst>
                <a:path extrusionOk="0" h="1206" w="2913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7650590" y="1910338"/>
              <a:ext cx="571164" cy="256133"/>
            </a:xfrm>
            <a:custGeom>
              <a:rect b="b" l="l" r="r" t="t"/>
              <a:pathLst>
                <a:path extrusionOk="0" h="3692" w="8233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110760" y="1888069"/>
              <a:ext cx="396201" cy="605991"/>
            </a:xfrm>
            <a:custGeom>
              <a:rect b="b" l="l" r="r" t="t"/>
              <a:pathLst>
                <a:path extrusionOk="0" h="8735" w="5711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11206" y="2435929"/>
              <a:ext cx="361305" cy="95391"/>
            </a:xfrm>
            <a:custGeom>
              <a:rect b="b" l="l" r="r" t="t"/>
              <a:pathLst>
                <a:path extrusionOk="0" h="1375" w="5208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218848" y="2464373"/>
              <a:ext cx="153666" cy="75480"/>
            </a:xfrm>
            <a:custGeom>
              <a:rect b="b" l="l" r="r" t="t"/>
              <a:pathLst>
                <a:path extrusionOk="0" h="1088" w="2215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082733" y="2409636"/>
              <a:ext cx="139027" cy="91367"/>
            </a:xfrm>
            <a:custGeom>
              <a:rect b="b" l="l" r="r" t="t"/>
              <a:pathLst>
                <a:path extrusionOk="0" h="1317" w="2004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8182565" y="1921855"/>
              <a:ext cx="359918" cy="549727"/>
            </a:xfrm>
            <a:custGeom>
              <a:rect b="b" l="l" r="r" t="t"/>
              <a:pathLst>
                <a:path extrusionOk="0" h="7924" w="5188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7856914" y="2208793"/>
              <a:ext cx="362693" cy="331058"/>
            </a:xfrm>
            <a:custGeom>
              <a:rect b="b" l="l" r="r" t="t"/>
              <a:pathLst>
                <a:path extrusionOk="0" h="4772" w="5228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8194636" y="1642687"/>
              <a:ext cx="197788" cy="271326"/>
            </a:xfrm>
            <a:custGeom>
              <a:rect b="b" l="l" r="r" t="t"/>
              <a:pathLst>
                <a:path extrusionOk="0" h="3911" w="2851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8265053" y="1765273"/>
              <a:ext cx="114607" cy="147977"/>
            </a:xfrm>
            <a:custGeom>
              <a:rect b="b" l="l" r="r" t="t"/>
              <a:pathLst>
                <a:path extrusionOk="0" h="2133" w="1652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8188184" y="1621943"/>
              <a:ext cx="235181" cy="219502"/>
            </a:xfrm>
            <a:custGeom>
              <a:rect b="b" l="l" r="r" t="t"/>
              <a:pathLst>
                <a:path extrusionOk="0" h="3164" w="339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8330474" y="1745779"/>
              <a:ext cx="45649" cy="58691"/>
            </a:xfrm>
            <a:custGeom>
              <a:rect b="b" l="l" r="r" t="t"/>
              <a:pathLst>
                <a:path extrusionOk="0" h="846" w="658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8271504" y="1865591"/>
              <a:ext cx="101010" cy="79712"/>
            </a:xfrm>
            <a:custGeom>
              <a:rect b="b" l="l" r="r" t="t"/>
              <a:pathLst>
                <a:path extrusionOk="0" h="1149" w="1456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8243754" y="1867672"/>
              <a:ext cx="27819" cy="70485"/>
            </a:xfrm>
            <a:custGeom>
              <a:rect b="b" l="l" r="r" t="t"/>
              <a:pathLst>
                <a:path extrusionOk="0" h="1016" w="401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8647730" y="2054015"/>
              <a:ext cx="120227" cy="161505"/>
            </a:xfrm>
            <a:custGeom>
              <a:rect b="b" l="l" r="r" t="t"/>
              <a:pathLst>
                <a:path extrusionOk="0" h="2328" w="1733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7831939" y="1226918"/>
              <a:ext cx="120990" cy="160811"/>
            </a:xfrm>
            <a:custGeom>
              <a:rect b="b" l="l" r="r" t="t"/>
              <a:pathLst>
                <a:path extrusionOk="0" h="2318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349113" y="1439554"/>
              <a:ext cx="120296" cy="161505"/>
            </a:xfrm>
            <a:custGeom>
              <a:rect b="b" l="l" r="r" t="t"/>
              <a:pathLst>
                <a:path extrusionOk="0" h="2328" w="1734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100137" y="753975"/>
              <a:ext cx="120990" cy="160742"/>
            </a:xfrm>
            <a:custGeom>
              <a:rect b="b" l="l" r="r" t="t"/>
              <a:pathLst>
                <a:path extrusionOk="0" h="2317" w="1744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7578023" y="753983"/>
              <a:ext cx="249750" cy="387667"/>
            </a:xfrm>
            <a:custGeom>
              <a:rect b="b" l="l" r="r" t="t"/>
              <a:pathLst>
                <a:path extrusionOk="0" h="5588" w="360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871861" y="1221923"/>
              <a:ext cx="139444" cy="218392"/>
            </a:xfrm>
            <a:custGeom>
              <a:rect b="b" l="l" r="r" t="t"/>
              <a:pathLst>
                <a:path extrusionOk="0" h="3148" w="201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7265137" y="1081784"/>
              <a:ext cx="397588" cy="855671"/>
            </a:xfrm>
            <a:custGeom>
              <a:rect b="b" l="l" r="r" t="t"/>
              <a:pathLst>
                <a:path extrusionOk="0" h="12334" w="5731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7016217" y="1573935"/>
              <a:ext cx="288808" cy="621669"/>
            </a:xfrm>
            <a:custGeom>
              <a:rect b="b" l="l" r="r" t="t"/>
              <a:pathLst>
                <a:path extrusionOk="0" h="8961" w="4163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5861940" y="2106117"/>
              <a:ext cx="113844" cy="128621"/>
            </a:xfrm>
            <a:custGeom>
              <a:rect b="b" l="l" r="r" t="t"/>
              <a:pathLst>
                <a:path extrusionOk="0" h="1854" w="1641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5371175" y="2256176"/>
              <a:ext cx="362762" cy="136599"/>
            </a:xfrm>
            <a:custGeom>
              <a:rect b="b" l="l" r="r" t="t"/>
              <a:pathLst>
                <a:path extrusionOk="0" h="1969" w="5229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5656379" y="2189853"/>
              <a:ext cx="239760" cy="198343"/>
            </a:xfrm>
            <a:custGeom>
              <a:rect b="b" l="l" r="r" t="t"/>
              <a:pathLst>
                <a:path extrusionOk="0" h="2859" w="3456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5514159" y="2238139"/>
              <a:ext cx="371989" cy="154637"/>
            </a:xfrm>
            <a:custGeom>
              <a:rect b="b" l="l" r="r" t="t"/>
              <a:pathLst>
                <a:path extrusionOk="0" h="2229" w="5362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5132244" y="2758110"/>
              <a:ext cx="410422" cy="318709"/>
            </a:xfrm>
            <a:custGeom>
              <a:rect b="b" l="l" r="r" t="t"/>
              <a:pathLst>
                <a:path extrusionOk="0" h="4594" w="5916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5379708" y="2837060"/>
              <a:ext cx="216311" cy="1092448"/>
            </a:xfrm>
            <a:custGeom>
              <a:rect b="b" l="l" r="r" t="t"/>
              <a:pathLst>
                <a:path extrusionOk="0" h="15747" w="3118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5371175" y="2963393"/>
              <a:ext cx="152278" cy="966879"/>
            </a:xfrm>
            <a:custGeom>
              <a:rect b="b" l="l" r="r" t="t"/>
              <a:pathLst>
                <a:path extrusionOk="0" h="13937" w="2195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5132244" y="3339340"/>
              <a:ext cx="188978" cy="589757"/>
            </a:xfrm>
            <a:custGeom>
              <a:rect b="b" l="l" r="r" t="t"/>
              <a:pathLst>
                <a:path extrusionOk="0" h="8501" w="2724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5183235" y="2896515"/>
              <a:ext cx="231713" cy="572899"/>
            </a:xfrm>
            <a:custGeom>
              <a:rect b="b" l="l" r="r" t="t"/>
              <a:pathLst>
                <a:path extrusionOk="0" h="8258" w="334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5640978" y="2284204"/>
              <a:ext cx="72358" cy="28028"/>
            </a:xfrm>
            <a:custGeom>
              <a:rect b="b" l="l" r="r" t="t"/>
              <a:pathLst>
                <a:path extrusionOk="0" h="404" w="1043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5185525" y="2226830"/>
              <a:ext cx="369907" cy="600579"/>
            </a:xfrm>
            <a:custGeom>
              <a:rect b="b" l="l" r="r" t="t"/>
              <a:pathLst>
                <a:path extrusionOk="0" h="8657" w="5332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186288" y="2320002"/>
              <a:ext cx="350691" cy="507409"/>
            </a:xfrm>
            <a:custGeom>
              <a:rect b="b" l="l" r="r" t="t"/>
              <a:pathLst>
                <a:path extrusionOk="0" h="7314" w="5055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272592" y="1942043"/>
              <a:ext cx="260087" cy="335359"/>
            </a:xfrm>
            <a:custGeom>
              <a:rect b="b" l="l" r="r" t="t"/>
              <a:pathLst>
                <a:path extrusionOk="0" h="4834" w="3749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5415992" y="2291558"/>
              <a:ext cx="98929" cy="428946"/>
            </a:xfrm>
            <a:custGeom>
              <a:rect b="b" l="l" r="r" t="t"/>
              <a:pathLst>
                <a:path extrusionOk="0" h="6183" w="1426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398231" y="2257425"/>
              <a:ext cx="44816" cy="37740"/>
            </a:xfrm>
            <a:custGeom>
              <a:rect b="b" l="l" r="r" t="t"/>
              <a:pathLst>
                <a:path extrusionOk="0" h="544" w="646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314287" y="2211221"/>
              <a:ext cx="105311" cy="78255"/>
            </a:xfrm>
            <a:custGeom>
              <a:rect b="b" l="l" r="r" t="t"/>
              <a:pathLst>
                <a:path extrusionOk="0" h="1128" w="1518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418836" y="2214065"/>
              <a:ext cx="33508" cy="63339"/>
            </a:xfrm>
            <a:custGeom>
              <a:rect b="b" l="l" r="r" t="t"/>
              <a:pathLst>
                <a:path extrusionOk="0" h="913" w="483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5244564" y="1969377"/>
              <a:ext cx="145896" cy="208749"/>
            </a:xfrm>
            <a:custGeom>
              <a:rect b="b" l="l" r="r" t="t"/>
              <a:pathLst>
                <a:path extrusionOk="0" h="3009" w="2103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349807" y="2069209"/>
              <a:ext cx="49881" cy="64103"/>
            </a:xfrm>
            <a:custGeom>
              <a:rect b="b" l="l" r="r" t="t"/>
              <a:pathLst>
                <a:path extrusionOk="0" h="924" w="719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16678" y="2108822"/>
              <a:ext cx="89702" cy="38434"/>
            </a:xfrm>
            <a:custGeom>
              <a:rect b="b" l="l" r="r" t="t"/>
              <a:pathLst>
                <a:path extrusionOk="0" h="554" w="1293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5287230" y="1914778"/>
              <a:ext cx="218462" cy="99484"/>
            </a:xfrm>
            <a:custGeom>
              <a:rect b="b" l="l" r="r" t="t"/>
              <a:pathLst>
                <a:path extrusionOk="0" h="1434" w="3149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492791" y="2037643"/>
              <a:ext cx="33508" cy="56263"/>
            </a:xfrm>
            <a:custGeom>
              <a:rect b="b" l="l" r="r" t="t"/>
              <a:pathLst>
                <a:path extrusionOk="0" h="811" w="483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649997" y="2133312"/>
              <a:ext cx="527736" cy="479451"/>
            </a:xfrm>
            <a:custGeom>
              <a:rect b="b" l="l" r="r" t="t"/>
              <a:pathLst>
                <a:path extrusionOk="0" h="6911" w="7607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5639313" y="2126166"/>
              <a:ext cx="448856" cy="420759"/>
            </a:xfrm>
            <a:custGeom>
              <a:rect b="b" l="l" r="r" t="t"/>
              <a:pathLst>
                <a:path extrusionOk="0" h="6065" w="647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716806" y="2200884"/>
              <a:ext cx="393356" cy="362276"/>
            </a:xfrm>
            <a:custGeom>
              <a:rect b="b" l="l" r="r" t="t"/>
              <a:pathLst>
                <a:path extrusionOk="0" h="5222" w="567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712574" y="2191518"/>
              <a:ext cx="335706" cy="315587"/>
            </a:xfrm>
            <a:custGeom>
              <a:rect b="b" l="l" r="r" t="t"/>
              <a:pathLst>
                <a:path extrusionOk="0" h="4549" w="4839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5838422" y="2267415"/>
              <a:ext cx="147283" cy="214854"/>
            </a:xfrm>
            <a:custGeom>
              <a:rect b="b" l="l" r="r" t="t"/>
              <a:pathLst>
                <a:path extrusionOk="0" h="3097" w="2123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5832733" y="2262420"/>
              <a:ext cx="146589" cy="213397"/>
            </a:xfrm>
            <a:custGeom>
              <a:rect b="b" l="l" r="r" t="t"/>
              <a:pathLst>
                <a:path extrusionOk="0" h="3076" w="2113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752395" y="2529794"/>
              <a:ext cx="194181" cy="88453"/>
            </a:xfrm>
            <a:custGeom>
              <a:rect b="b" l="l" r="r" t="t"/>
              <a:pathLst>
                <a:path extrusionOk="0" h="1275" w="2799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169915" y="2252291"/>
              <a:ext cx="347153" cy="338758"/>
            </a:xfrm>
            <a:custGeom>
              <a:rect b="b" l="l" r="r" t="t"/>
              <a:pathLst>
                <a:path extrusionOk="0" h="4883" w="5004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5425219" y="2491430"/>
              <a:ext cx="362762" cy="126748"/>
            </a:xfrm>
            <a:custGeom>
              <a:rect b="b" l="l" r="r" t="t"/>
              <a:pathLst>
                <a:path extrusionOk="0" h="1827" w="5229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176992" y="2300091"/>
              <a:ext cx="608904" cy="318084"/>
            </a:xfrm>
            <a:custGeom>
              <a:rect b="b" l="l" r="r" t="t"/>
              <a:pathLst>
                <a:path extrusionOk="0" h="4585" w="8777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8519708" y="1497341"/>
              <a:ext cx="239066" cy="364149"/>
            </a:xfrm>
            <a:custGeom>
              <a:rect b="b" l="l" r="r" t="t"/>
              <a:pathLst>
                <a:path extrusionOk="0" h="5249" w="3446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654" name="Google Shape;1654;p47"/>
          <p:cNvSpPr txBox="1"/>
          <p:nvPr>
            <p:ph idx="2" type="title"/>
          </p:nvPr>
        </p:nvSpPr>
        <p:spPr>
          <a:xfrm>
            <a:off x="5061125" y="2505496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</a:t>
            </a:r>
            <a:endParaRPr/>
          </a:p>
        </p:txBody>
      </p:sp>
      <p:sp>
        <p:nvSpPr>
          <p:cNvPr id="1655" name="Google Shape;1655;p47"/>
          <p:cNvSpPr txBox="1"/>
          <p:nvPr>
            <p:ph idx="1" type="subTitle"/>
          </p:nvPr>
        </p:nvSpPr>
        <p:spPr>
          <a:xfrm>
            <a:off x="5061125" y="2864754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</a:t>
            </a:r>
            <a:endParaRPr/>
          </a:p>
        </p:txBody>
      </p:sp>
      <p:sp>
        <p:nvSpPr>
          <p:cNvPr id="1656" name="Google Shape;1656;p47"/>
          <p:cNvSpPr txBox="1"/>
          <p:nvPr>
            <p:ph idx="3" type="title"/>
          </p:nvPr>
        </p:nvSpPr>
        <p:spPr>
          <a:xfrm>
            <a:off x="1728293" y="2508210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1657" name="Google Shape;1657;p47"/>
          <p:cNvSpPr txBox="1"/>
          <p:nvPr>
            <p:ph idx="4" type="subTitle"/>
          </p:nvPr>
        </p:nvSpPr>
        <p:spPr>
          <a:xfrm>
            <a:off x="1728293" y="2867468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Sector data: 1886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8" name="Google Shape;1658;p47"/>
          <p:cNvGrpSpPr/>
          <p:nvPr/>
        </p:nvGrpSpPr>
        <p:grpSpPr>
          <a:xfrm>
            <a:off x="4239620" y="3513130"/>
            <a:ext cx="664749" cy="936086"/>
            <a:chOff x="4226500" y="3280763"/>
            <a:chExt cx="780405" cy="1155377"/>
          </a:xfrm>
        </p:grpSpPr>
        <p:sp>
          <p:nvSpPr>
            <p:cNvPr id="1659" name="Google Shape;1659;p47"/>
            <p:cNvSpPr/>
            <p:nvPr/>
          </p:nvSpPr>
          <p:spPr>
            <a:xfrm>
              <a:off x="4845109" y="4208447"/>
              <a:ext cx="107991" cy="120881"/>
            </a:xfrm>
            <a:custGeom>
              <a:rect b="b" l="l" r="r" t="t"/>
              <a:pathLst>
                <a:path extrusionOk="0" h="3179" w="284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4843550" y="4280921"/>
              <a:ext cx="153621" cy="142328"/>
            </a:xfrm>
            <a:custGeom>
              <a:rect b="b" l="l" r="r" t="t"/>
              <a:pathLst>
                <a:path extrusionOk="0" h="3743" w="404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4843930" y="4311721"/>
              <a:ext cx="162975" cy="124418"/>
            </a:xfrm>
            <a:custGeom>
              <a:rect b="b" l="l" r="r" t="t"/>
              <a:pathLst>
                <a:path extrusionOk="0" h="3272" w="4286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4695409" y="3815121"/>
              <a:ext cx="256136" cy="477176"/>
            </a:xfrm>
            <a:custGeom>
              <a:rect b="b" l="l" r="r" t="t"/>
              <a:pathLst>
                <a:path extrusionOk="0" h="12549" w="6736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4826401" y="4187761"/>
              <a:ext cx="132555" cy="109968"/>
            </a:xfrm>
            <a:custGeom>
              <a:rect b="b" l="l" r="r" t="t"/>
              <a:pathLst>
                <a:path extrusionOk="0" h="2892" w="3486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4430726" y="4247802"/>
              <a:ext cx="99473" cy="127498"/>
            </a:xfrm>
            <a:custGeom>
              <a:rect b="b" l="l" r="r" t="t"/>
              <a:pathLst>
                <a:path extrusionOk="0" h="3353" w="2616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4318860" y="4325752"/>
              <a:ext cx="179744" cy="88142"/>
            </a:xfrm>
            <a:custGeom>
              <a:rect b="b" l="l" r="r" t="t"/>
              <a:pathLst>
                <a:path extrusionOk="0" h="2318" w="4727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4311065" y="4339403"/>
              <a:ext cx="183661" cy="79967"/>
            </a:xfrm>
            <a:custGeom>
              <a:rect b="b" l="l" r="r" t="t"/>
              <a:pathLst>
                <a:path extrusionOk="0" h="2103" w="483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4429965" y="3715345"/>
              <a:ext cx="396068" cy="614370"/>
            </a:xfrm>
            <a:custGeom>
              <a:rect b="b" l="l" r="r" t="t"/>
              <a:pathLst>
                <a:path extrusionOk="0" h="16157" w="10416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4422931" y="4239247"/>
              <a:ext cx="128296" cy="94758"/>
            </a:xfrm>
            <a:custGeom>
              <a:rect b="b" l="l" r="r" t="t"/>
              <a:pathLst>
                <a:path extrusionOk="0" h="2492" w="3374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4484149" y="3481038"/>
              <a:ext cx="221458" cy="185486"/>
            </a:xfrm>
            <a:custGeom>
              <a:rect b="b" l="l" r="r" t="t"/>
              <a:pathLst>
                <a:path extrusionOk="0" h="4878" w="5824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4643963" y="3508872"/>
              <a:ext cx="131795" cy="133202"/>
            </a:xfrm>
            <a:custGeom>
              <a:rect b="b" l="l" r="r" t="t"/>
              <a:pathLst>
                <a:path extrusionOk="0" h="3503" w="3466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4623316" y="3491190"/>
              <a:ext cx="208187" cy="254577"/>
            </a:xfrm>
            <a:custGeom>
              <a:rect b="b" l="l" r="r" t="t"/>
              <a:pathLst>
                <a:path extrusionOk="0" h="6695" w="5475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4686436" y="3467805"/>
              <a:ext cx="83085" cy="51980"/>
            </a:xfrm>
            <a:custGeom>
              <a:rect b="b" l="l" r="r" t="t"/>
              <a:pathLst>
                <a:path extrusionOk="0" h="1367" w="2185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4226500" y="3311106"/>
              <a:ext cx="307584" cy="303706"/>
            </a:xfrm>
            <a:custGeom>
              <a:rect b="b" l="l" r="r" t="t"/>
              <a:pathLst>
                <a:path extrusionOk="0" h="7987" w="8089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4315362" y="3398030"/>
              <a:ext cx="129437" cy="129855"/>
            </a:xfrm>
            <a:custGeom>
              <a:rect b="b" l="l" r="r" t="t"/>
              <a:pathLst>
                <a:path extrusionOk="0" h="3415" w="3404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4497800" y="3551611"/>
              <a:ext cx="238189" cy="163507"/>
            </a:xfrm>
            <a:custGeom>
              <a:rect b="b" l="l" r="r" t="t"/>
              <a:pathLst>
                <a:path extrusionOk="0" h="4300" w="6264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4666169" y="3526591"/>
              <a:ext cx="131795" cy="134608"/>
            </a:xfrm>
            <a:custGeom>
              <a:rect b="b" l="l" r="r" t="t"/>
              <a:pathLst>
                <a:path extrusionOk="0" h="3540" w="3466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4714915" y="3599180"/>
              <a:ext cx="53425" cy="51866"/>
            </a:xfrm>
            <a:custGeom>
              <a:rect b="b" l="l" r="r" t="t"/>
              <a:pathLst>
                <a:path extrusionOk="0" fill="none" h="1364" w="1405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4666169" y="3555109"/>
              <a:ext cx="27340" cy="32778"/>
            </a:xfrm>
            <a:custGeom>
              <a:rect b="b" l="l" r="r" t="t"/>
              <a:pathLst>
                <a:path extrusionOk="0" fill="none" h="862" w="719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4413995" y="3508872"/>
              <a:ext cx="139590" cy="92287"/>
            </a:xfrm>
            <a:custGeom>
              <a:rect b="b" l="l" r="r" t="t"/>
              <a:pathLst>
                <a:path extrusionOk="0" h="2427" w="3671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4780012" y="3323844"/>
              <a:ext cx="104873" cy="92667"/>
            </a:xfrm>
            <a:custGeom>
              <a:rect b="b" l="l" r="r" t="t"/>
              <a:pathLst>
                <a:path extrusionOk="0" h="2437" w="2758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4691531" y="3396471"/>
              <a:ext cx="72514" cy="112288"/>
            </a:xfrm>
            <a:custGeom>
              <a:rect b="b" l="l" r="r" t="t"/>
              <a:pathLst>
                <a:path extrusionOk="0" h="2953" w="1907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4693470" y="3423773"/>
              <a:ext cx="23804" cy="50687"/>
            </a:xfrm>
            <a:custGeom>
              <a:rect b="b" l="l" r="r" t="t"/>
              <a:pathLst>
                <a:path extrusionOk="0" h="1333" w="626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642024" y="3301714"/>
              <a:ext cx="140693" cy="143544"/>
            </a:xfrm>
            <a:custGeom>
              <a:rect b="b" l="l" r="r" t="t"/>
              <a:pathLst>
                <a:path extrusionOk="0" h="3775" w="370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634609" y="3376584"/>
              <a:ext cx="16389" cy="23804"/>
            </a:xfrm>
            <a:custGeom>
              <a:rect b="b" l="l" r="r" t="t"/>
              <a:pathLst>
                <a:path extrusionOk="0" h="626" w="431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665408" y="3287607"/>
              <a:ext cx="139970" cy="144381"/>
            </a:xfrm>
            <a:custGeom>
              <a:rect b="b" l="l" r="r" t="t"/>
              <a:pathLst>
                <a:path extrusionOk="0" h="3797" w="3681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671264" y="3298368"/>
              <a:ext cx="73692" cy="86051"/>
            </a:xfrm>
            <a:custGeom>
              <a:rect b="b" l="l" r="r" t="t"/>
              <a:pathLst>
                <a:path extrusionOk="0" h="2263" w="1938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707615" y="3369550"/>
              <a:ext cx="42018" cy="36086"/>
            </a:xfrm>
            <a:custGeom>
              <a:rect b="b" l="l" r="r" t="t"/>
              <a:pathLst>
                <a:path extrusionOk="0" h="949" w="1105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4639286" y="3280763"/>
              <a:ext cx="94758" cy="52170"/>
            </a:xfrm>
            <a:custGeom>
              <a:rect b="b" l="l" r="r" t="t"/>
              <a:pathLst>
                <a:path extrusionOk="0" h="1372" w="2492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47"/>
          <p:cNvGrpSpPr/>
          <p:nvPr/>
        </p:nvGrpSpPr>
        <p:grpSpPr>
          <a:xfrm>
            <a:off x="2434715" y="1481630"/>
            <a:ext cx="936747" cy="936033"/>
            <a:chOff x="1303537" y="1502716"/>
            <a:chExt cx="362939" cy="362677"/>
          </a:xfrm>
        </p:grpSpPr>
        <p:sp>
          <p:nvSpPr>
            <p:cNvPr id="1690" name="Google Shape;1690;p47"/>
            <p:cNvSpPr/>
            <p:nvPr/>
          </p:nvSpPr>
          <p:spPr>
            <a:xfrm>
              <a:off x="1426697" y="1695727"/>
              <a:ext cx="116883" cy="99552"/>
            </a:xfrm>
            <a:custGeom>
              <a:rect b="b" l="l" r="r" t="t"/>
              <a:pathLst>
                <a:path extrusionOk="0" h="3791" w="4451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464643" y="1695727"/>
              <a:ext cx="40992" cy="17620"/>
            </a:xfrm>
            <a:custGeom>
              <a:rect b="b" l="l" r="r" t="t"/>
              <a:pathLst>
                <a:path extrusionOk="0" h="671" w="1561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1426697" y="1710538"/>
              <a:ext cx="116883" cy="84741"/>
            </a:xfrm>
            <a:custGeom>
              <a:rect b="b" l="l" r="r" t="t"/>
              <a:pathLst>
                <a:path extrusionOk="0" h="3227" w="4451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1444291" y="1613796"/>
              <a:ext cx="29437" cy="64363"/>
            </a:xfrm>
            <a:custGeom>
              <a:rect b="b" l="l" r="r" t="t"/>
              <a:pathLst>
                <a:path extrusionOk="0" h="2451" w="1121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1456108" y="1608019"/>
              <a:ext cx="69878" cy="70140"/>
            </a:xfrm>
            <a:custGeom>
              <a:rect b="b" l="l" r="r" t="t"/>
              <a:pathLst>
                <a:path extrusionOk="0" h="2671" w="2661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1450068" y="1637168"/>
              <a:ext cx="70140" cy="64363"/>
            </a:xfrm>
            <a:custGeom>
              <a:rect b="b" l="l" r="r" t="t"/>
              <a:pathLst>
                <a:path extrusionOk="0" h="2451" w="2671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1450068" y="1637168"/>
              <a:ext cx="70140" cy="63103"/>
            </a:xfrm>
            <a:custGeom>
              <a:rect b="b" l="l" r="r" t="t"/>
              <a:pathLst>
                <a:path extrusionOk="0" h="2403" w="2671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1426697" y="1725638"/>
              <a:ext cx="23398" cy="69642"/>
            </a:xfrm>
            <a:custGeom>
              <a:rect b="b" l="l" r="r" t="t"/>
              <a:pathLst>
                <a:path extrusionOk="0" h="2652" w="891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1520182" y="1725638"/>
              <a:ext cx="23398" cy="69642"/>
            </a:xfrm>
            <a:custGeom>
              <a:rect b="b" l="l" r="r" t="t"/>
              <a:pathLst>
                <a:path extrusionOk="0" h="2652" w="891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1303537" y="1502716"/>
              <a:ext cx="362939" cy="362677"/>
            </a:xfrm>
            <a:custGeom>
              <a:rect b="b" l="l" r="r" t="t"/>
              <a:pathLst>
                <a:path extrusionOk="0" h="13811" w="13821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1346262" y="1555236"/>
              <a:ext cx="267694" cy="257742"/>
            </a:xfrm>
            <a:custGeom>
              <a:rect b="b" l="l" r="r" t="t"/>
              <a:pathLst>
                <a:path extrusionOk="0" h="9815" w="10194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47"/>
          <p:cNvGrpSpPr/>
          <p:nvPr/>
        </p:nvGrpSpPr>
        <p:grpSpPr>
          <a:xfrm>
            <a:off x="5770558" y="1484347"/>
            <a:ext cx="930616" cy="924935"/>
            <a:chOff x="2180884" y="2888719"/>
            <a:chExt cx="376752" cy="374468"/>
          </a:xfrm>
        </p:grpSpPr>
        <p:sp>
          <p:nvSpPr>
            <p:cNvPr id="1702" name="Google Shape;1702;p47"/>
            <p:cNvSpPr/>
            <p:nvPr/>
          </p:nvSpPr>
          <p:spPr>
            <a:xfrm>
              <a:off x="2180884" y="2954054"/>
              <a:ext cx="309395" cy="309133"/>
            </a:xfrm>
            <a:custGeom>
              <a:rect b="b" l="l" r="r" t="t"/>
              <a:pathLst>
                <a:path extrusionOk="0" h="11772" w="11782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2335713" y="3102082"/>
              <a:ext cx="154330" cy="12579"/>
            </a:xfrm>
            <a:custGeom>
              <a:rect b="b" l="l" r="r" t="t"/>
              <a:pathLst>
                <a:path extrusionOk="0" h="479" w="5877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2465648" y="2888719"/>
              <a:ext cx="91989" cy="89993"/>
            </a:xfrm>
            <a:custGeom>
              <a:rect b="b" l="l" r="r" t="t"/>
              <a:pathLst>
                <a:path extrusionOk="0" h="3427" w="3503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2465648" y="2888719"/>
              <a:ext cx="61842" cy="90229"/>
            </a:xfrm>
            <a:custGeom>
              <a:rect b="b" l="l" r="r" t="t"/>
              <a:pathLst>
                <a:path extrusionOk="0" h="3436" w="2355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2218094" y="2991002"/>
              <a:ext cx="235263" cy="235263"/>
            </a:xfrm>
            <a:custGeom>
              <a:rect b="b" l="l" r="r" t="t"/>
              <a:pathLst>
                <a:path extrusionOk="0" h="8959" w="8959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2335713" y="3102082"/>
              <a:ext cx="117382" cy="12579"/>
            </a:xfrm>
            <a:custGeom>
              <a:rect b="b" l="l" r="r" t="t"/>
              <a:pathLst>
                <a:path extrusionOk="0" h="479" w="447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2249003" y="3021910"/>
              <a:ext cx="173185" cy="173421"/>
            </a:xfrm>
            <a:custGeom>
              <a:rect b="b" l="l" r="r" t="t"/>
              <a:pathLst>
                <a:path extrusionOk="0" h="6604" w="6595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2335713" y="3102082"/>
              <a:ext cx="86711" cy="12579"/>
            </a:xfrm>
            <a:custGeom>
              <a:rect b="b" l="l" r="r" t="t"/>
              <a:pathLst>
                <a:path extrusionOk="0" h="479" w="3302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2286187" y="3059094"/>
              <a:ext cx="99053" cy="99053"/>
            </a:xfrm>
            <a:custGeom>
              <a:rect b="b" l="l" r="r" t="t"/>
              <a:pathLst>
                <a:path extrusionOk="0" h="3772" w="3772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2335713" y="3102318"/>
              <a:ext cx="49526" cy="12342"/>
            </a:xfrm>
            <a:custGeom>
              <a:rect b="b" l="l" r="r" t="t"/>
              <a:pathLst>
                <a:path extrusionOk="0" h="470" w="1886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2317095" y="3090002"/>
              <a:ext cx="37237" cy="37237"/>
            </a:xfrm>
            <a:custGeom>
              <a:rect b="b" l="l" r="r" t="t"/>
              <a:pathLst>
                <a:path extrusionOk="0" h="1418" w="1418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2335713" y="3102318"/>
              <a:ext cx="18855" cy="12342"/>
            </a:xfrm>
            <a:custGeom>
              <a:rect b="b" l="l" r="r" t="t"/>
              <a:pathLst>
                <a:path extrusionOk="0" h="470" w="718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2355566" y="2901954"/>
              <a:ext cx="188704" cy="185080"/>
            </a:xfrm>
            <a:custGeom>
              <a:rect b="b" l="l" r="r" t="t"/>
              <a:pathLst>
                <a:path extrusionOk="0" h="7048" w="7186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2326496" y="3073169"/>
              <a:ext cx="44668" cy="41570"/>
            </a:xfrm>
            <a:custGeom>
              <a:rect b="b" l="l" r="r" t="t"/>
              <a:pathLst>
                <a:path extrusionOk="0" h="1583" w="1701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Tickers Per Industry Group</a:t>
            </a:r>
            <a:endParaRPr/>
          </a:p>
        </p:txBody>
      </p:sp>
      <p:pic>
        <p:nvPicPr>
          <p:cNvPr id="1721" name="Google Shape;17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625" y="1205300"/>
            <a:ext cx="4340750" cy="3280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2" name="Google Shape;1722;p48"/>
          <p:cNvSpPr txBox="1"/>
          <p:nvPr/>
        </p:nvSpPr>
        <p:spPr>
          <a:xfrm>
            <a:off x="253025" y="1863750"/>
            <a:ext cx="193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Top 3 Industries: 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2010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- Capital Goods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4010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- Banks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3520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- Pharmaceuticals, Biotech, and Life Sciences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49"/>
          <p:cNvSpPr txBox="1"/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Regression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9"/>
          <p:cNvSpPr/>
          <p:nvPr/>
        </p:nvSpPr>
        <p:spPr>
          <a:xfrm>
            <a:off x="696136" y="3909893"/>
            <a:ext cx="4079314" cy="53"/>
          </a:xfrm>
          <a:custGeom>
            <a:rect b="b" l="l" r="r" t="t"/>
            <a:pathLst>
              <a:path extrusionOk="0" fill="none" h="1" w="77399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cap="flat" cmpd="sng" w="3325">
            <a:solidFill>
              <a:schemeClr val="accent4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9"/>
          <p:cNvSpPr/>
          <p:nvPr/>
        </p:nvSpPr>
        <p:spPr>
          <a:xfrm>
            <a:off x="1485520" y="1337440"/>
            <a:ext cx="2500062" cy="1543223"/>
          </a:xfrm>
          <a:custGeom>
            <a:rect b="b" l="l" r="r" t="t"/>
            <a:pathLst>
              <a:path extrusionOk="0" h="29279" w="47435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1512558" y="1364478"/>
            <a:ext cx="2445986" cy="1489198"/>
          </a:xfrm>
          <a:custGeom>
            <a:rect b="b" l="l" r="r" t="t"/>
            <a:pathLst>
              <a:path extrusionOk="0" h="28254" w="46409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1507657" y="1364478"/>
            <a:ext cx="2450888" cy="182684"/>
          </a:xfrm>
          <a:custGeom>
            <a:rect b="b" l="l" r="r" t="t"/>
            <a:pathLst>
              <a:path extrusionOk="0" h="3466" w="46502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1621660" y="1432575"/>
            <a:ext cx="47066" cy="46488"/>
          </a:xfrm>
          <a:custGeom>
            <a:rect b="b" l="l" r="r" t="t"/>
            <a:pathLst>
              <a:path extrusionOk="0" h="882" w="893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1761069" y="1432575"/>
            <a:ext cx="46539" cy="46488"/>
          </a:xfrm>
          <a:custGeom>
            <a:rect b="b" l="l" r="r" t="t"/>
            <a:pathLst>
              <a:path extrusionOk="0" h="882" w="883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9"/>
          <p:cNvSpPr/>
          <p:nvPr/>
        </p:nvSpPr>
        <p:spPr>
          <a:xfrm>
            <a:off x="1892361" y="1432575"/>
            <a:ext cx="54655" cy="46857"/>
          </a:xfrm>
          <a:custGeom>
            <a:rect b="b" l="l" r="r" t="t"/>
            <a:pathLst>
              <a:path extrusionOk="0" h="889" w="1037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9"/>
          <p:cNvSpPr/>
          <p:nvPr/>
        </p:nvSpPr>
        <p:spPr>
          <a:xfrm>
            <a:off x="1639001" y="2608303"/>
            <a:ext cx="1394574" cy="53"/>
          </a:xfrm>
          <a:custGeom>
            <a:rect b="b" l="l" r="r" t="t"/>
            <a:pathLst>
              <a:path extrusionOk="0" fill="none" h="1" w="2646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9"/>
          <p:cNvSpPr/>
          <p:nvPr/>
        </p:nvSpPr>
        <p:spPr>
          <a:xfrm>
            <a:off x="1639001" y="2688786"/>
            <a:ext cx="1089834" cy="53"/>
          </a:xfrm>
          <a:custGeom>
            <a:rect b="b" l="l" r="r" t="t"/>
            <a:pathLst>
              <a:path extrusionOk="0" fill="none" h="1" w="20678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9"/>
          <p:cNvSpPr/>
          <p:nvPr/>
        </p:nvSpPr>
        <p:spPr>
          <a:xfrm>
            <a:off x="1639001" y="2769321"/>
            <a:ext cx="678630" cy="53"/>
          </a:xfrm>
          <a:custGeom>
            <a:rect b="b" l="l" r="r" t="t"/>
            <a:pathLst>
              <a:path extrusionOk="0" fill="none" h="1" w="12876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9"/>
          <p:cNvSpPr/>
          <p:nvPr/>
        </p:nvSpPr>
        <p:spPr>
          <a:xfrm>
            <a:off x="3229680" y="2608303"/>
            <a:ext cx="129180" cy="53"/>
          </a:xfrm>
          <a:custGeom>
            <a:rect b="b" l="l" r="r" t="t"/>
            <a:pathLst>
              <a:path extrusionOk="0" fill="none" h="1" w="2451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9"/>
          <p:cNvSpPr/>
          <p:nvPr/>
        </p:nvSpPr>
        <p:spPr>
          <a:xfrm>
            <a:off x="3229680" y="2688786"/>
            <a:ext cx="129180" cy="53"/>
          </a:xfrm>
          <a:custGeom>
            <a:rect b="b" l="l" r="r" t="t"/>
            <a:pathLst>
              <a:path extrusionOk="0" fill="none" h="1" w="2451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9"/>
          <p:cNvSpPr/>
          <p:nvPr/>
        </p:nvSpPr>
        <p:spPr>
          <a:xfrm>
            <a:off x="3229680" y="2769321"/>
            <a:ext cx="129180" cy="53"/>
          </a:xfrm>
          <a:custGeom>
            <a:rect b="b" l="l" r="r" t="t"/>
            <a:pathLst>
              <a:path extrusionOk="0" fill="none" h="1" w="2451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9"/>
          <p:cNvSpPr/>
          <p:nvPr/>
        </p:nvSpPr>
        <p:spPr>
          <a:xfrm>
            <a:off x="3466332" y="2608303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9"/>
          <p:cNvSpPr/>
          <p:nvPr/>
        </p:nvSpPr>
        <p:spPr>
          <a:xfrm>
            <a:off x="3466332" y="2688786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9"/>
          <p:cNvSpPr/>
          <p:nvPr/>
        </p:nvSpPr>
        <p:spPr>
          <a:xfrm>
            <a:off x="3466332" y="2769321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rgbClr val="B9DB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9"/>
          <p:cNvSpPr/>
          <p:nvPr/>
        </p:nvSpPr>
        <p:spPr>
          <a:xfrm>
            <a:off x="3702983" y="2608303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9"/>
          <p:cNvSpPr/>
          <p:nvPr/>
        </p:nvSpPr>
        <p:spPr>
          <a:xfrm>
            <a:off x="3702983" y="2688786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9"/>
          <p:cNvSpPr/>
          <p:nvPr/>
        </p:nvSpPr>
        <p:spPr>
          <a:xfrm>
            <a:off x="3702983" y="2769321"/>
            <a:ext cx="129180" cy="53"/>
          </a:xfrm>
          <a:custGeom>
            <a:rect b="b" l="l" r="r" t="t"/>
            <a:pathLst>
              <a:path extrusionOk="0" fill="none" h="1" w="2451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cap="rnd" cmpd="sng" w="9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9"/>
          <p:cNvSpPr/>
          <p:nvPr/>
        </p:nvSpPr>
        <p:spPr>
          <a:xfrm>
            <a:off x="3822943" y="1592487"/>
            <a:ext cx="53" cy="309657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9"/>
          <p:cNvSpPr/>
          <p:nvPr/>
        </p:nvSpPr>
        <p:spPr>
          <a:xfrm>
            <a:off x="3822943" y="1688677"/>
            <a:ext cx="53" cy="140518"/>
          </a:xfrm>
          <a:custGeom>
            <a:rect b="b" l="l" r="r" t="t"/>
            <a:pathLst>
              <a:path extrusionOk="0" fill="none" h="2666" w="1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9"/>
          <p:cNvSpPr/>
          <p:nvPr/>
        </p:nvSpPr>
        <p:spPr>
          <a:xfrm>
            <a:off x="3753792" y="1644878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9"/>
          <p:cNvSpPr/>
          <p:nvPr/>
        </p:nvSpPr>
        <p:spPr>
          <a:xfrm>
            <a:off x="3753792" y="1789189"/>
            <a:ext cx="53" cy="92449"/>
          </a:xfrm>
          <a:custGeom>
            <a:rect b="b" l="l" r="r" t="t"/>
            <a:pathLst>
              <a:path extrusionOk="0" fill="none" h="1754" w="1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49"/>
          <p:cNvSpPr/>
          <p:nvPr/>
        </p:nvSpPr>
        <p:spPr>
          <a:xfrm>
            <a:off x="3685169" y="1671916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49"/>
          <p:cNvSpPr/>
          <p:nvPr/>
        </p:nvSpPr>
        <p:spPr>
          <a:xfrm>
            <a:off x="3685169" y="1829667"/>
            <a:ext cx="53" cy="145420"/>
          </a:xfrm>
          <a:custGeom>
            <a:rect b="b" l="l" r="r" t="t"/>
            <a:pathLst>
              <a:path extrusionOk="0" fill="none" h="2759" w="1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49"/>
          <p:cNvSpPr/>
          <p:nvPr/>
        </p:nvSpPr>
        <p:spPr>
          <a:xfrm>
            <a:off x="3616545" y="1656790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9"/>
          <p:cNvSpPr/>
          <p:nvPr/>
        </p:nvSpPr>
        <p:spPr>
          <a:xfrm>
            <a:off x="3616545" y="1702170"/>
            <a:ext cx="53" cy="191328"/>
          </a:xfrm>
          <a:custGeom>
            <a:rect b="b" l="l" r="r" t="t"/>
            <a:pathLst>
              <a:path extrusionOk="0" fill="none" h="3630" w="1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9"/>
          <p:cNvSpPr/>
          <p:nvPr/>
        </p:nvSpPr>
        <p:spPr>
          <a:xfrm>
            <a:off x="3547394" y="1762677"/>
            <a:ext cx="53" cy="232387"/>
          </a:xfrm>
          <a:custGeom>
            <a:rect b="b" l="l" r="r" t="t"/>
            <a:pathLst>
              <a:path extrusionOk="0" fill="none" h="4409" w="1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9"/>
          <p:cNvSpPr/>
          <p:nvPr/>
        </p:nvSpPr>
        <p:spPr>
          <a:xfrm>
            <a:off x="3547394" y="1822657"/>
            <a:ext cx="53" cy="102200"/>
          </a:xfrm>
          <a:custGeom>
            <a:rect b="b" l="l" r="r" t="t"/>
            <a:pathLst>
              <a:path extrusionOk="0" fill="none" h="1939" w="1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9"/>
          <p:cNvSpPr/>
          <p:nvPr/>
        </p:nvSpPr>
        <p:spPr>
          <a:xfrm>
            <a:off x="3478770" y="1796199"/>
            <a:ext cx="53" cy="276135"/>
          </a:xfrm>
          <a:custGeom>
            <a:rect b="b" l="l" r="r" t="t"/>
            <a:pathLst>
              <a:path extrusionOk="0" fill="none" h="5239" w="1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9"/>
          <p:cNvSpPr/>
          <p:nvPr/>
        </p:nvSpPr>
        <p:spPr>
          <a:xfrm>
            <a:off x="3478770" y="1868618"/>
            <a:ext cx="53" cy="164289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3410147" y="1747023"/>
            <a:ext cx="53" cy="240504"/>
          </a:xfrm>
          <a:custGeom>
            <a:rect b="b" l="l" r="r" t="t"/>
            <a:pathLst>
              <a:path extrusionOk="0" fill="none" h="4563" w="1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9"/>
          <p:cNvSpPr/>
          <p:nvPr/>
        </p:nvSpPr>
        <p:spPr>
          <a:xfrm>
            <a:off x="3410147" y="1803736"/>
            <a:ext cx="53" cy="136249"/>
          </a:xfrm>
          <a:custGeom>
            <a:rect b="b" l="l" r="r" t="t"/>
            <a:pathLst>
              <a:path extrusionOk="0" fill="none" h="2585" w="1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9"/>
          <p:cNvSpPr/>
          <p:nvPr/>
        </p:nvSpPr>
        <p:spPr>
          <a:xfrm>
            <a:off x="3341523" y="1650834"/>
            <a:ext cx="53" cy="288046"/>
          </a:xfrm>
          <a:custGeom>
            <a:rect b="b" l="l" r="r" t="t"/>
            <a:pathLst>
              <a:path extrusionOk="0" fill="none" h="5465" w="1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9"/>
          <p:cNvSpPr/>
          <p:nvPr/>
        </p:nvSpPr>
        <p:spPr>
          <a:xfrm>
            <a:off x="3341523" y="1706492"/>
            <a:ext cx="53" cy="181050"/>
          </a:xfrm>
          <a:custGeom>
            <a:rect b="b" l="l" r="r" t="t"/>
            <a:pathLst>
              <a:path extrusionOk="0" fill="none" h="3435" w="1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3272372" y="1787028"/>
            <a:ext cx="53" cy="228592"/>
          </a:xfrm>
          <a:custGeom>
            <a:rect b="b" l="l" r="r" t="t"/>
            <a:pathLst>
              <a:path extrusionOk="0" fill="none" h="4337" w="1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/>
          <p:nvPr/>
        </p:nvSpPr>
        <p:spPr>
          <a:xfrm>
            <a:off x="3272372" y="1841579"/>
            <a:ext cx="53" cy="110791"/>
          </a:xfrm>
          <a:custGeom>
            <a:rect b="b" l="l" r="r" t="t"/>
            <a:pathLst>
              <a:path extrusionOk="0" fill="none" h="2102" w="1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9"/>
          <p:cNvSpPr/>
          <p:nvPr/>
        </p:nvSpPr>
        <p:spPr>
          <a:xfrm>
            <a:off x="3203748" y="1880477"/>
            <a:ext cx="53" cy="230226"/>
          </a:xfrm>
          <a:custGeom>
            <a:rect b="b" l="l" r="r" t="t"/>
            <a:pathLst>
              <a:path extrusionOk="0" fill="none" h="4368" w="1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9"/>
          <p:cNvSpPr/>
          <p:nvPr/>
        </p:nvSpPr>
        <p:spPr>
          <a:xfrm>
            <a:off x="3203748" y="1953422"/>
            <a:ext cx="53" cy="84332"/>
          </a:xfrm>
          <a:custGeom>
            <a:rect b="b" l="l" r="r" t="t"/>
            <a:pathLst>
              <a:path extrusionOk="0" fill="none" h="1600" w="1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9"/>
          <p:cNvSpPr/>
          <p:nvPr/>
        </p:nvSpPr>
        <p:spPr>
          <a:xfrm>
            <a:off x="3135125" y="1821023"/>
            <a:ext cx="53" cy="234548"/>
          </a:xfrm>
          <a:custGeom>
            <a:rect b="b" l="l" r="r" t="t"/>
            <a:pathLst>
              <a:path extrusionOk="0" fill="none" h="4450" w="1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"/>
          <p:cNvSpPr/>
          <p:nvPr/>
        </p:nvSpPr>
        <p:spPr>
          <a:xfrm>
            <a:off x="3135125" y="1893442"/>
            <a:ext cx="53" cy="88654"/>
          </a:xfrm>
          <a:custGeom>
            <a:rect b="b" l="l" r="r" t="t"/>
            <a:pathLst>
              <a:path extrusionOk="0" fill="none" h="1682" w="1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9"/>
          <p:cNvSpPr/>
          <p:nvPr/>
        </p:nvSpPr>
        <p:spPr>
          <a:xfrm>
            <a:off x="3066501" y="1880477"/>
            <a:ext cx="53" cy="284831"/>
          </a:xfrm>
          <a:custGeom>
            <a:rect b="b" l="l" r="r" t="t"/>
            <a:pathLst>
              <a:path extrusionOk="0" fill="none" h="5404" w="1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9"/>
          <p:cNvSpPr/>
          <p:nvPr/>
        </p:nvSpPr>
        <p:spPr>
          <a:xfrm>
            <a:off x="3066501" y="1953422"/>
            <a:ext cx="53" cy="164289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cap="flat" cmpd="sng" w="2025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9"/>
          <p:cNvSpPr/>
          <p:nvPr/>
        </p:nvSpPr>
        <p:spPr>
          <a:xfrm>
            <a:off x="2997350" y="1880477"/>
            <a:ext cx="53" cy="197284"/>
          </a:xfrm>
          <a:custGeom>
            <a:rect b="b" l="l" r="r" t="t"/>
            <a:pathLst>
              <a:path extrusionOk="0" fill="none" h="3743" w="1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9"/>
          <p:cNvSpPr/>
          <p:nvPr/>
        </p:nvSpPr>
        <p:spPr>
          <a:xfrm>
            <a:off x="2997350" y="1953422"/>
            <a:ext cx="53" cy="80010"/>
          </a:xfrm>
          <a:custGeom>
            <a:rect b="b" l="l" r="r" t="t"/>
            <a:pathLst>
              <a:path extrusionOk="0" fill="none" h="1518" w="1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2928726" y="1849696"/>
            <a:ext cx="53" cy="205875"/>
          </a:xfrm>
          <a:custGeom>
            <a:rect b="b" l="l" r="r" t="t"/>
            <a:pathLst>
              <a:path extrusionOk="0" fill="none" h="3906" w="1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9"/>
          <p:cNvSpPr/>
          <p:nvPr/>
        </p:nvSpPr>
        <p:spPr>
          <a:xfrm>
            <a:off x="2928726" y="1922062"/>
            <a:ext cx="53" cy="60034"/>
          </a:xfrm>
          <a:custGeom>
            <a:rect b="b" l="l" r="r" t="t"/>
            <a:pathLst>
              <a:path extrusionOk="0" fill="none" h="1139" w="1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9"/>
          <p:cNvSpPr/>
          <p:nvPr/>
        </p:nvSpPr>
        <p:spPr>
          <a:xfrm>
            <a:off x="2859576" y="1880477"/>
            <a:ext cx="53" cy="394516"/>
          </a:xfrm>
          <a:custGeom>
            <a:rect b="b" l="l" r="r" t="t"/>
            <a:pathLst>
              <a:path extrusionOk="0" fill="none" h="7485" w="1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9"/>
          <p:cNvSpPr/>
          <p:nvPr/>
        </p:nvSpPr>
        <p:spPr>
          <a:xfrm>
            <a:off x="2859576" y="1953422"/>
            <a:ext cx="53" cy="278296"/>
          </a:xfrm>
          <a:custGeom>
            <a:rect b="b" l="l" r="r" t="t"/>
            <a:pathLst>
              <a:path extrusionOk="0" fill="none" h="5280" w="1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9"/>
          <p:cNvSpPr/>
          <p:nvPr/>
        </p:nvSpPr>
        <p:spPr>
          <a:xfrm>
            <a:off x="2790952" y="1991266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9"/>
          <p:cNvSpPr/>
          <p:nvPr/>
        </p:nvSpPr>
        <p:spPr>
          <a:xfrm>
            <a:off x="2790952" y="2064212"/>
            <a:ext cx="53" cy="164289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9"/>
          <p:cNvSpPr/>
          <p:nvPr/>
        </p:nvSpPr>
        <p:spPr>
          <a:xfrm>
            <a:off x="2722328" y="2004232"/>
            <a:ext cx="53" cy="352877"/>
          </a:xfrm>
          <a:custGeom>
            <a:rect b="b" l="l" r="r" t="t"/>
            <a:pathLst>
              <a:path extrusionOk="0" fill="none" h="6695" w="1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9"/>
          <p:cNvSpPr/>
          <p:nvPr/>
        </p:nvSpPr>
        <p:spPr>
          <a:xfrm>
            <a:off x="2722328" y="2071222"/>
            <a:ext cx="53" cy="212938"/>
          </a:xfrm>
          <a:custGeom>
            <a:rect b="b" l="l" r="r" t="t"/>
            <a:pathLst>
              <a:path extrusionOk="0" fill="none" h="4040" w="1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9"/>
          <p:cNvSpPr/>
          <p:nvPr/>
        </p:nvSpPr>
        <p:spPr>
          <a:xfrm>
            <a:off x="2653704" y="2206836"/>
            <a:ext cx="53" cy="285885"/>
          </a:xfrm>
          <a:custGeom>
            <a:rect b="b" l="l" r="r" t="t"/>
            <a:pathLst>
              <a:path extrusionOk="0" fill="none" h="5424" w="1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9"/>
          <p:cNvSpPr/>
          <p:nvPr/>
        </p:nvSpPr>
        <p:spPr>
          <a:xfrm>
            <a:off x="2653704" y="2256011"/>
            <a:ext cx="53" cy="164289"/>
          </a:xfrm>
          <a:custGeom>
            <a:rect b="b" l="l" r="r" t="t"/>
            <a:pathLst>
              <a:path extrusionOk="0" fill="none" h="3117" w="1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9"/>
          <p:cNvSpPr/>
          <p:nvPr/>
        </p:nvSpPr>
        <p:spPr>
          <a:xfrm>
            <a:off x="2584554" y="1931286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9"/>
          <p:cNvSpPr/>
          <p:nvPr/>
        </p:nvSpPr>
        <p:spPr>
          <a:xfrm>
            <a:off x="2584554" y="2004232"/>
            <a:ext cx="53" cy="202660"/>
          </a:xfrm>
          <a:custGeom>
            <a:rect b="b" l="l" r="r" t="t"/>
            <a:pathLst>
              <a:path extrusionOk="0" fill="none" h="3845" w="1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9"/>
          <p:cNvSpPr/>
          <p:nvPr/>
        </p:nvSpPr>
        <p:spPr>
          <a:xfrm>
            <a:off x="2515930" y="1956638"/>
            <a:ext cx="53" cy="309709"/>
          </a:xfrm>
          <a:custGeom>
            <a:rect b="b" l="l" r="r" t="t"/>
            <a:pathLst>
              <a:path extrusionOk="0" fill="none" h="5876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49"/>
          <p:cNvSpPr/>
          <p:nvPr/>
        </p:nvSpPr>
        <p:spPr>
          <a:xfrm>
            <a:off x="2515930" y="2073383"/>
            <a:ext cx="53" cy="120542"/>
          </a:xfrm>
          <a:custGeom>
            <a:rect b="b" l="l" r="r" t="t"/>
            <a:pathLst>
              <a:path extrusionOk="0" fill="none" h="2287" w="1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49"/>
          <p:cNvSpPr/>
          <p:nvPr/>
        </p:nvSpPr>
        <p:spPr>
          <a:xfrm>
            <a:off x="2447306" y="2073383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9"/>
          <p:cNvSpPr/>
          <p:nvPr/>
        </p:nvSpPr>
        <p:spPr>
          <a:xfrm>
            <a:off x="2447306" y="2205729"/>
            <a:ext cx="53" cy="104888"/>
          </a:xfrm>
          <a:custGeom>
            <a:rect b="b" l="l" r="r" t="t"/>
            <a:pathLst>
              <a:path extrusionOk="0" fill="none" h="1990" w="1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cap="flat" cmpd="sng" w="20250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49"/>
          <p:cNvSpPr/>
          <p:nvPr/>
        </p:nvSpPr>
        <p:spPr>
          <a:xfrm>
            <a:off x="2378155" y="2146329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9"/>
          <p:cNvSpPr/>
          <p:nvPr/>
        </p:nvSpPr>
        <p:spPr>
          <a:xfrm>
            <a:off x="2378155" y="2300865"/>
            <a:ext cx="53" cy="82171"/>
          </a:xfrm>
          <a:custGeom>
            <a:rect b="b" l="l" r="r" t="t"/>
            <a:pathLst>
              <a:path extrusionOk="0" fill="none" h="1559" w="1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49"/>
          <p:cNvSpPr/>
          <p:nvPr/>
        </p:nvSpPr>
        <p:spPr>
          <a:xfrm>
            <a:off x="2309532" y="2103109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49"/>
          <p:cNvSpPr/>
          <p:nvPr/>
        </p:nvSpPr>
        <p:spPr>
          <a:xfrm>
            <a:off x="2309532" y="2240305"/>
            <a:ext cx="53" cy="100039"/>
          </a:xfrm>
          <a:custGeom>
            <a:rect b="b" l="l" r="r" t="t"/>
            <a:pathLst>
              <a:path extrusionOk="0" fill="none" h="1898" w="1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49"/>
          <p:cNvSpPr/>
          <p:nvPr/>
        </p:nvSpPr>
        <p:spPr>
          <a:xfrm>
            <a:off x="2240908" y="2073383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49"/>
          <p:cNvSpPr/>
          <p:nvPr/>
        </p:nvSpPr>
        <p:spPr>
          <a:xfrm>
            <a:off x="2240908" y="2185226"/>
            <a:ext cx="53" cy="125391"/>
          </a:xfrm>
          <a:custGeom>
            <a:rect b="b" l="l" r="r" t="t"/>
            <a:pathLst>
              <a:path extrusionOk="0" fill="none" h="2379" w="1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9"/>
          <p:cNvSpPr/>
          <p:nvPr/>
        </p:nvSpPr>
        <p:spPr>
          <a:xfrm>
            <a:off x="2172284" y="2149544"/>
            <a:ext cx="53" cy="310236"/>
          </a:xfrm>
          <a:custGeom>
            <a:rect b="b" l="l" r="r" t="t"/>
            <a:pathLst>
              <a:path extrusionOk="0" fill="none" h="5886" w="1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9"/>
          <p:cNvSpPr/>
          <p:nvPr/>
        </p:nvSpPr>
        <p:spPr>
          <a:xfrm>
            <a:off x="2172284" y="2193870"/>
            <a:ext cx="53" cy="192962"/>
          </a:xfrm>
          <a:custGeom>
            <a:rect b="b" l="l" r="r" t="t"/>
            <a:pathLst>
              <a:path extrusionOk="0" fill="none" h="3661" w="1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49"/>
          <p:cNvSpPr/>
          <p:nvPr/>
        </p:nvSpPr>
        <p:spPr>
          <a:xfrm>
            <a:off x="2103133" y="2020940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49"/>
          <p:cNvSpPr/>
          <p:nvPr/>
        </p:nvSpPr>
        <p:spPr>
          <a:xfrm>
            <a:off x="2103133" y="2093886"/>
            <a:ext cx="53" cy="187006"/>
          </a:xfrm>
          <a:custGeom>
            <a:rect b="b" l="l" r="r" t="t"/>
            <a:pathLst>
              <a:path extrusionOk="0" fill="none" h="3548" w="1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49"/>
          <p:cNvSpPr/>
          <p:nvPr/>
        </p:nvSpPr>
        <p:spPr>
          <a:xfrm>
            <a:off x="2034510" y="1893442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49"/>
          <p:cNvSpPr/>
          <p:nvPr/>
        </p:nvSpPr>
        <p:spPr>
          <a:xfrm>
            <a:off x="2034510" y="1966388"/>
            <a:ext cx="53" cy="189167"/>
          </a:xfrm>
          <a:custGeom>
            <a:rect b="b" l="l" r="r" t="t"/>
            <a:pathLst>
              <a:path extrusionOk="0" fill="none" h="3589" w="1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9"/>
          <p:cNvSpPr/>
          <p:nvPr/>
        </p:nvSpPr>
        <p:spPr>
          <a:xfrm>
            <a:off x="1965886" y="1945833"/>
            <a:ext cx="53" cy="309709"/>
          </a:xfrm>
          <a:custGeom>
            <a:rect b="b" l="l" r="r" t="t"/>
            <a:pathLst>
              <a:path extrusionOk="0" fill="none" h="5876" w="1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49"/>
          <p:cNvSpPr/>
          <p:nvPr/>
        </p:nvSpPr>
        <p:spPr>
          <a:xfrm>
            <a:off x="1965886" y="1998276"/>
            <a:ext cx="53" cy="184845"/>
          </a:xfrm>
          <a:custGeom>
            <a:rect b="b" l="l" r="r" t="t"/>
            <a:pathLst>
              <a:path extrusionOk="0" fill="none" h="3507" w="1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49"/>
          <p:cNvSpPr/>
          <p:nvPr/>
        </p:nvSpPr>
        <p:spPr>
          <a:xfrm>
            <a:off x="1897262" y="1881583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49"/>
          <p:cNvSpPr/>
          <p:nvPr/>
        </p:nvSpPr>
        <p:spPr>
          <a:xfrm>
            <a:off x="1897262" y="1954477"/>
            <a:ext cx="53" cy="51390"/>
          </a:xfrm>
          <a:custGeom>
            <a:rect b="b" l="l" r="r" t="t"/>
            <a:pathLst>
              <a:path extrusionOk="0" fill="none" h="975" w="1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49"/>
          <p:cNvSpPr/>
          <p:nvPr/>
        </p:nvSpPr>
        <p:spPr>
          <a:xfrm>
            <a:off x="1828111" y="1811325"/>
            <a:ext cx="53" cy="309657"/>
          </a:xfrm>
          <a:custGeom>
            <a:rect b="b" l="l" r="r" t="t"/>
            <a:pathLst>
              <a:path extrusionOk="0" fill="none" h="5875" w="1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49"/>
          <p:cNvSpPr/>
          <p:nvPr/>
        </p:nvSpPr>
        <p:spPr>
          <a:xfrm>
            <a:off x="1828111" y="1884271"/>
            <a:ext cx="53" cy="82171"/>
          </a:xfrm>
          <a:custGeom>
            <a:rect b="b" l="l" r="r" t="t"/>
            <a:pathLst>
              <a:path extrusionOk="0" fill="none" h="1559" w="1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49"/>
          <p:cNvSpPr/>
          <p:nvPr/>
        </p:nvSpPr>
        <p:spPr>
          <a:xfrm>
            <a:off x="1759488" y="1960960"/>
            <a:ext cx="53" cy="367477"/>
          </a:xfrm>
          <a:custGeom>
            <a:rect b="b" l="l" r="r" t="t"/>
            <a:pathLst>
              <a:path extrusionOk="0" fill="none" h="6972" w="1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49"/>
          <p:cNvSpPr/>
          <p:nvPr/>
        </p:nvSpPr>
        <p:spPr>
          <a:xfrm>
            <a:off x="1759488" y="1999330"/>
            <a:ext cx="53" cy="256738"/>
          </a:xfrm>
          <a:custGeom>
            <a:rect b="b" l="l" r="r" t="t"/>
            <a:pathLst>
              <a:path extrusionOk="0" fill="none" h="4871" w="1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49"/>
          <p:cNvSpPr/>
          <p:nvPr/>
        </p:nvSpPr>
        <p:spPr>
          <a:xfrm>
            <a:off x="1690284" y="2171154"/>
            <a:ext cx="53" cy="309657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49"/>
          <p:cNvSpPr/>
          <p:nvPr/>
        </p:nvSpPr>
        <p:spPr>
          <a:xfrm>
            <a:off x="1690284" y="2092832"/>
            <a:ext cx="53" cy="138884"/>
          </a:xfrm>
          <a:custGeom>
            <a:rect b="b" l="l" r="r" t="t"/>
            <a:pathLst>
              <a:path extrusionOk="0" fill="none" h="2635" w="1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49"/>
          <p:cNvSpPr/>
          <p:nvPr/>
        </p:nvSpPr>
        <p:spPr>
          <a:xfrm>
            <a:off x="1621660" y="2149544"/>
            <a:ext cx="53" cy="309657"/>
          </a:xfrm>
          <a:custGeom>
            <a:rect b="b" l="l" r="r" t="t"/>
            <a:pathLst>
              <a:path extrusionOk="0" fill="none" h="5875" w="1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cap="flat" cmpd="sng" w="2575">
            <a:solidFill>
              <a:srgbClr val="B9DBE6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49"/>
          <p:cNvSpPr/>
          <p:nvPr/>
        </p:nvSpPr>
        <p:spPr>
          <a:xfrm>
            <a:off x="1621660" y="2205729"/>
            <a:ext cx="53" cy="181103"/>
          </a:xfrm>
          <a:custGeom>
            <a:rect b="b" l="l" r="r" t="t"/>
            <a:pathLst>
              <a:path extrusionOk="0" fill="none" h="3436" w="1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cap="flat" cmpd="sng" w="20250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49"/>
          <p:cNvSpPr/>
          <p:nvPr/>
        </p:nvSpPr>
        <p:spPr>
          <a:xfrm>
            <a:off x="918663" y="1440067"/>
            <a:ext cx="258887" cy="163499"/>
          </a:xfrm>
          <a:custGeom>
            <a:rect b="b" l="l" r="r" t="t"/>
            <a:pathLst>
              <a:path extrusionOk="0" h="3102" w="4912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49"/>
          <p:cNvSpPr/>
          <p:nvPr/>
        </p:nvSpPr>
        <p:spPr>
          <a:xfrm>
            <a:off x="1105613" y="1474379"/>
            <a:ext cx="160012" cy="229120"/>
          </a:xfrm>
          <a:custGeom>
            <a:rect b="b" l="l" r="r" t="t"/>
            <a:pathLst>
              <a:path extrusionOk="0" h="4347" w="3036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9"/>
          <p:cNvSpPr/>
          <p:nvPr/>
        </p:nvSpPr>
        <p:spPr>
          <a:xfrm>
            <a:off x="918663" y="1624013"/>
            <a:ext cx="310169" cy="163604"/>
          </a:xfrm>
          <a:custGeom>
            <a:rect b="b" l="l" r="r" t="t"/>
            <a:pathLst>
              <a:path extrusionOk="0" h="3104" w="5885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49"/>
          <p:cNvSpPr/>
          <p:nvPr/>
        </p:nvSpPr>
        <p:spPr>
          <a:xfrm>
            <a:off x="4456210" y="3117818"/>
            <a:ext cx="268585" cy="622528"/>
          </a:xfrm>
          <a:custGeom>
            <a:rect b="b" l="l" r="r" t="t"/>
            <a:pathLst>
              <a:path extrusionOk="0" h="11811" w="5096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49"/>
          <p:cNvSpPr/>
          <p:nvPr/>
        </p:nvSpPr>
        <p:spPr>
          <a:xfrm>
            <a:off x="4571268" y="3195613"/>
            <a:ext cx="85962" cy="570084"/>
          </a:xfrm>
          <a:custGeom>
            <a:rect b="b" l="l" r="r" t="t"/>
            <a:pathLst>
              <a:path extrusionOk="0" h="10816" w="1631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49"/>
          <p:cNvSpPr/>
          <p:nvPr/>
        </p:nvSpPr>
        <p:spPr>
          <a:xfrm>
            <a:off x="4481035" y="3403593"/>
            <a:ext cx="457163" cy="449648"/>
          </a:xfrm>
          <a:custGeom>
            <a:rect b="b" l="l" r="r" t="t"/>
            <a:pathLst>
              <a:path extrusionOk="0" h="8531" w="8674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49"/>
          <p:cNvSpPr/>
          <p:nvPr/>
        </p:nvSpPr>
        <p:spPr>
          <a:xfrm>
            <a:off x="4561571" y="3457670"/>
            <a:ext cx="266424" cy="384238"/>
          </a:xfrm>
          <a:custGeom>
            <a:rect b="b" l="l" r="r" t="t"/>
            <a:pathLst>
              <a:path extrusionOk="0" h="7290" w="5055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49"/>
          <p:cNvSpPr/>
          <p:nvPr/>
        </p:nvSpPr>
        <p:spPr>
          <a:xfrm>
            <a:off x="4172703" y="3349832"/>
            <a:ext cx="442933" cy="415968"/>
          </a:xfrm>
          <a:custGeom>
            <a:rect b="b" l="l" r="r" t="t"/>
            <a:pathLst>
              <a:path extrusionOk="0" h="7892" w="8404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49"/>
          <p:cNvSpPr/>
          <p:nvPr/>
        </p:nvSpPr>
        <p:spPr>
          <a:xfrm>
            <a:off x="4246544" y="3394475"/>
            <a:ext cx="277755" cy="357199"/>
          </a:xfrm>
          <a:custGeom>
            <a:rect b="b" l="l" r="r" t="t"/>
            <a:pathLst>
              <a:path extrusionOk="0" h="6777" w="527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49"/>
          <p:cNvSpPr/>
          <p:nvPr/>
        </p:nvSpPr>
        <p:spPr>
          <a:xfrm>
            <a:off x="4436762" y="3733800"/>
            <a:ext cx="243181" cy="176148"/>
          </a:xfrm>
          <a:custGeom>
            <a:rect b="b" l="l" r="r" t="t"/>
            <a:pathLst>
              <a:path extrusionOk="0" h="3342" w="4614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9"/>
          <p:cNvSpPr/>
          <p:nvPr/>
        </p:nvSpPr>
        <p:spPr>
          <a:xfrm>
            <a:off x="4439977" y="3733800"/>
            <a:ext cx="236698" cy="37317"/>
          </a:xfrm>
          <a:custGeom>
            <a:rect b="b" l="l" r="r" t="t"/>
            <a:pathLst>
              <a:path extrusionOk="0" h="708" w="4491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9"/>
          <p:cNvSpPr/>
          <p:nvPr/>
        </p:nvSpPr>
        <p:spPr>
          <a:xfrm>
            <a:off x="482675" y="3346828"/>
            <a:ext cx="469602" cy="430778"/>
          </a:xfrm>
          <a:custGeom>
            <a:rect b="b" l="l" r="r" t="t"/>
            <a:pathLst>
              <a:path extrusionOk="0" h="8173" w="891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9"/>
          <p:cNvSpPr/>
          <p:nvPr/>
        </p:nvSpPr>
        <p:spPr>
          <a:xfrm>
            <a:off x="592937" y="3397690"/>
            <a:ext cx="296097" cy="369111"/>
          </a:xfrm>
          <a:custGeom>
            <a:rect b="b" l="l" r="r" t="t"/>
            <a:pathLst>
              <a:path extrusionOk="0" h="7003" w="5618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9"/>
          <p:cNvSpPr/>
          <p:nvPr/>
        </p:nvSpPr>
        <p:spPr>
          <a:xfrm>
            <a:off x="755589" y="3126831"/>
            <a:ext cx="342003" cy="636707"/>
          </a:xfrm>
          <a:custGeom>
            <a:rect b="b" l="l" r="r" t="t"/>
            <a:pathLst>
              <a:path extrusionOk="0" h="12080" w="6489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49"/>
          <p:cNvSpPr/>
          <p:nvPr/>
        </p:nvSpPr>
        <p:spPr>
          <a:xfrm>
            <a:off x="821472" y="3209106"/>
            <a:ext cx="154057" cy="580942"/>
          </a:xfrm>
          <a:custGeom>
            <a:rect b="b" l="l" r="r" t="t"/>
            <a:pathLst>
              <a:path extrusionOk="0" h="11022" w="2923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49"/>
          <p:cNvSpPr/>
          <p:nvPr/>
        </p:nvSpPr>
        <p:spPr>
          <a:xfrm>
            <a:off x="881452" y="3340240"/>
            <a:ext cx="466228" cy="461138"/>
          </a:xfrm>
          <a:custGeom>
            <a:rect b="b" l="l" r="r" t="t"/>
            <a:pathLst>
              <a:path extrusionOk="0" h="8749" w="8846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49"/>
          <p:cNvSpPr/>
          <p:nvPr/>
        </p:nvSpPr>
        <p:spPr>
          <a:xfrm>
            <a:off x="993295" y="3388519"/>
            <a:ext cx="276121" cy="401526"/>
          </a:xfrm>
          <a:custGeom>
            <a:rect b="b" l="l" r="r" t="t"/>
            <a:pathLst>
              <a:path extrusionOk="0" h="7618" w="5239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9"/>
          <p:cNvSpPr/>
          <p:nvPr/>
        </p:nvSpPr>
        <p:spPr>
          <a:xfrm>
            <a:off x="833384" y="3733800"/>
            <a:ext cx="243181" cy="176148"/>
          </a:xfrm>
          <a:custGeom>
            <a:rect b="b" l="l" r="r" t="t"/>
            <a:pathLst>
              <a:path extrusionOk="0" h="3342" w="4614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49"/>
          <p:cNvSpPr/>
          <p:nvPr/>
        </p:nvSpPr>
        <p:spPr>
          <a:xfrm>
            <a:off x="836599" y="3733800"/>
            <a:ext cx="236698" cy="37317"/>
          </a:xfrm>
          <a:custGeom>
            <a:rect b="b" l="l" r="r" t="t"/>
            <a:pathLst>
              <a:path extrusionOk="0" h="708" w="4491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49"/>
          <p:cNvSpPr/>
          <p:nvPr/>
        </p:nvSpPr>
        <p:spPr>
          <a:xfrm>
            <a:off x="3749470" y="2063632"/>
            <a:ext cx="437715" cy="314558"/>
          </a:xfrm>
          <a:custGeom>
            <a:rect b="b" l="l" r="r" t="t"/>
            <a:pathLst>
              <a:path extrusionOk="0" h="5968" w="8305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cap="flat" cmpd="sng" w="8725">
            <a:solidFill>
              <a:schemeClr val="accent5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49"/>
          <p:cNvSpPr/>
          <p:nvPr/>
        </p:nvSpPr>
        <p:spPr>
          <a:xfrm>
            <a:off x="3781358" y="2141427"/>
            <a:ext cx="374469" cy="197284"/>
          </a:xfrm>
          <a:custGeom>
            <a:rect b="b" l="l" r="r" t="t"/>
            <a:pathLst>
              <a:path extrusionOk="0" fill="none" h="3743" w="7105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cap="rnd" cmpd="sng" w="6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49"/>
          <p:cNvSpPr/>
          <p:nvPr/>
        </p:nvSpPr>
        <p:spPr>
          <a:xfrm>
            <a:off x="4093116" y="1658423"/>
            <a:ext cx="293988" cy="293950"/>
          </a:xfrm>
          <a:custGeom>
            <a:rect b="b" l="l" r="r" t="t"/>
            <a:pathLst>
              <a:path extrusionOk="0" h="5577" w="5578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49"/>
          <p:cNvSpPr/>
          <p:nvPr/>
        </p:nvSpPr>
        <p:spPr>
          <a:xfrm>
            <a:off x="4387060" y="1824291"/>
            <a:ext cx="184257" cy="184318"/>
          </a:xfrm>
          <a:custGeom>
            <a:rect b="b" l="l" r="r" t="t"/>
            <a:pathLst>
              <a:path extrusionOk="0" h="3497" w="3496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9"/>
          <p:cNvSpPr/>
          <p:nvPr/>
        </p:nvSpPr>
        <p:spPr>
          <a:xfrm>
            <a:off x="4293031" y="1556805"/>
            <a:ext cx="114054" cy="114059"/>
          </a:xfrm>
          <a:custGeom>
            <a:rect b="b" l="l" r="r" t="t"/>
            <a:pathLst>
              <a:path extrusionOk="0" h="2164" w="2164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9"/>
          <p:cNvSpPr/>
          <p:nvPr/>
        </p:nvSpPr>
        <p:spPr>
          <a:xfrm>
            <a:off x="2645588" y="3261865"/>
            <a:ext cx="229161" cy="223269"/>
          </a:xfrm>
          <a:custGeom>
            <a:rect b="b" l="l" r="r" t="t"/>
            <a:pathLst>
              <a:path extrusionOk="0" h="4236" w="4348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9"/>
          <p:cNvSpPr/>
          <p:nvPr/>
        </p:nvSpPr>
        <p:spPr>
          <a:xfrm>
            <a:off x="2868219" y="3218118"/>
            <a:ext cx="147521" cy="234074"/>
          </a:xfrm>
          <a:custGeom>
            <a:rect b="b" l="l" r="r" t="t"/>
            <a:pathLst>
              <a:path extrusionOk="0" h="4441" w="2799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49"/>
          <p:cNvSpPr/>
          <p:nvPr/>
        </p:nvSpPr>
        <p:spPr>
          <a:xfrm>
            <a:off x="2911439" y="3527875"/>
            <a:ext cx="168076" cy="87653"/>
          </a:xfrm>
          <a:custGeom>
            <a:rect b="b" l="l" r="r" t="t"/>
            <a:pathLst>
              <a:path extrusionOk="0" h="1663" w="3189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49"/>
          <p:cNvSpPr/>
          <p:nvPr/>
        </p:nvSpPr>
        <p:spPr>
          <a:xfrm>
            <a:off x="2882239" y="3554914"/>
            <a:ext cx="107571" cy="187586"/>
          </a:xfrm>
          <a:custGeom>
            <a:rect b="b" l="l" r="r" t="t"/>
            <a:pathLst>
              <a:path extrusionOk="0" fill="none" h="3559" w="2041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49"/>
          <p:cNvSpPr/>
          <p:nvPr/>
        </p:nvSpPr>
        <p:spPr>
          <a:xfrm>
            <a:off x="2868747" y="3307456"/>
            <a:ext cx="73523" cy="476107"/>
          </a:xfrm>
          <a:custGeom>
            <a:rect b="b" l="l" r="r" t="t"/>
            <a:pathLst>
              <a:path extrusionOk="0" fill="none" h="9033" w="1395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9"/>
          <p:cNvSpPr/>
          <p:nvPr/>
        </p:nvSpPr>
        <p:spPr>
          <a:xfrm>
            <a:off x="2727177" y="3322056"/>
            <a:ext cx="161594" cy="296691"/>
          </a:xfrm>
          <a:custGeom>
            <a:rect b="b" l="l" r="r" t="t"/>
            <a:pathLst>
              <a:path extrusionOk="0" fill="none" h="5629" w="3066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cap="flat" cmpd="sng" w="2300">
            <a:solidFill>
              <a:srgbClr val="FF7900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49"/>
          <p:cNvSpPr/>
          <p:nvPr/>
        </p:nvSpPr>
        <p:spPr>
          <a:xfrm>
            <a:off x="2762280" y="3735961"/>
            <a:ext cx="239966" cy="173987"/>
          </a:xfrm>
          <a:custGeom>
            <a:rect b="b" l="l" r="r" t="t"/>
            <a:pathLst>
              <a:path extrusionOk="0" h="3301" w="4553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49"/>
          <p:cNvSpPr/>
          <p:nvPr/>
        </p:nvSpPr>
        <p:spPr>
          <a:xfrm>
            <a:off x="2765547" y="3735961"/>
            <a:ext cx="234010" cy="36790"/>
          </a:xfrm>
          <a:custGeom>
            <a:rect b="b" l="l" r="r" t="t"/>
            <a:pathLst>
              <a:path extrusionOk="0" h="698" w="444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9"/>
          <p:cNvSpPr/>
          <p:nvPr/>
        </p:nvSpPr>
        <p:spPr>
          <a:xfrm>
            <a:off x="3280489" y="1078650"/>
            <a:ext cx="126439" cy="195123"/>
          </a:xfrm>
          <a:custGeom>
            <a:rect b="b" l="l" r="r" t="t"/>
            <a:pathLst>
              <a:path extrusionOk="0" h="3702" w="2399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49"/>
          <p:cNvSpPr/>
          <p:nvPr/>
        </p:nvSpPr>
        <p:spPr>
          <a:xfrm>
            <a:off x="3228046" y="955475"/>
            <a:ext cx="231322" cy="143733"/>
          </a:xfrm>
          <a:custGeom>
            <a:rect b="b" l="l" r="r" t="t"/>
            <a:pathLst>
              <a:path extrusionOk="0" h="2727" w="4389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9"/>
          <p:cNvSpPr/>
          <p:nvPr/>
        </p:nvSpPr>
        <p:spPr>
          <a:xfrm>
            <a:off x="2274376" y="1615204"/>
            <a:ext cx="127019" cy="195070"/>
          </a:xfrm>
          <a:custGeom>
            <a:rect b="b" l="l" r="r" t="t"/>
            <a:pathLst>
              <a:path extrusionOk="0" h="3701" w="241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9"/>
          <p:cNvSpPr/>
          <p:nvPr/>
        </p:nvSpPr>
        <p:spPr>
          <a:xfrm>
            <a:off x="2222513" y="1789716"/>
            <a:ext cx="230742" cy="143786"/>
          </a:xfrm>
          <a:custGeom>
            <a:rect b="b" l="l" r="r" t="t"/>
            <a:pathLst>
              <a:path extrusionOk="0" h="2728" w="4378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9"/>
          <p:cNvSpPr/>
          <p:nvPr/>
        </p:nvSpPr>
        <p:spPr>
          <a:xfrm>
            <a:off x="4041253" y="1112699"/>
            <a:ext cx="261522" cy="261008"/>
          </a:xfrm>
          <a:custGeom>
            <a:rect b="b" l="l" r="r" t="t"/>
            <a:pathLst>
              <a:path extrusionOk="0" fill="none" h="4952" w="4962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cap="flat" cmpd="sng" w="27425">
            <a:solidFill>
              <a:schemeClr val="l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9"/>
          <p:cNvSpPr/>
          <p:nvPr/>
        </p:nvSpPr>
        <p:spPr>
          <a:xfrm>
            <a:off x="4049897" y="1242884"/>
            <a:ext cx="60558" cy="105415"/>
          </a:xfrm>
          <a:custGeom>
            <a:rect b="b" l="l" r="r" t="t"/>
            <a:pathLst>
              <a:path extrusionOk="0" fill="none" h="2000" w="1149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cap="flat" cmpd="sng" w="27425">
            <a:solidFill>
              <a:schemeClr val="accent3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49"/>
          <p:cNvSpPr/>
          <p:nvPr/>
        </p:nvSpPr>
        <p:spPr>
          <a:xfrm>
            <a:off x="4049897" y="1121343"/>
            <a:ext cx="121590" cy="121596"/>
          </a:xfrm>
          <a:custGeom>
            <a:rect b="b" l="l" r="r" t="t"/>
            <a:pathLst>
              <a:path extrusionOk="0" fill="none" h="2307" w="2307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cap="flat" cmpd="sng" w="27425">
            <a:solidFill>
              <a:schemeClr val="accen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49"/>
          <p:cNvSpPr/>
          <p:nvPr/>
        </p:nvSpPr>
        <p:spPr>
          <a:xfrm>
            <a:off x="1449311" y="1148908"/>
            <a:ext cx="109732" cy="109737"/>
          </a:xfrm>
          <a:custGeom>
            <a:rect b="b" l="l" r="r" t="t"/>
            <a:pathLst>
              <a:path extrusionOk="0" h="2082" w="2082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49"/>
          <p:cNvSpPr/>
          <p:nvPr/>
        </p:nvSpPr>
        <p:spPr>
          <a:xfrm>
            <a:off x="1477983" y="1184011"/>
            <a:ext cx="52441" cy="39478"/>
          </a:xfrm>
          <a:custGeom>
            <a:rect b="b" l="l" r="r" t="t"/>
            <a:pathLst>
              <a:path extrusionOk="0" fill="none" h="749" w="995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cap="rnd" cmpd="sng" w="7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49"/>
          <p:cNvSpPr/>
          <p:nvPr/>
        </p:nvSpPr>
        <p:spPr>
          <a:xfrm>
            <a:off x="4351904" y="2799575"/>
            <a:ext cx="109732" cy="109737"/>
          </a:xfrm>
          <a:custGeom>
            <a:rect b="b" l="l" r="r" t="t"/>
            <a:pathLst>
              <a:path extrusionOk="0" h="2082" w="2082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9"/>
          <p:cNvSpPr/>
          <p:nvPr/>
        </p:nvSpPr>
        <p:spPr>
          <a:xfrm>
            <a:off x="4380577" y="2834678"/>
            <a:ext cx="52441" cy="39478"/>
          </a:xfrm>
          <a:custGeom>
            <a:rect b="b" l="l" r="r" t="t"/>
            <a:pathLst>
              <a:path extrusionOk="0" fill="none" h="749" w="995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cap="rnd" cmpd="sng" w="7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9"/>
          <p:cNvSpPr/>
          <p:nvPr/>
        </p:nvSpPr>
        <p:spPr>
          <a:xfrm>
            <a:off x="913866" y="2153866"/>
            <a:ext cx="163227" cy="163762"/>
          </a:xfrm>
          <a:custGeom>
            <a:rect b="b" l="l" r="r" t="t"/>
            <a:pathLst>
              <a:path extrusionOk="0" h="3107" w="3097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9"/>
          <p:cNvSpPr/>
          <p:nvPr/>
        </p:nvSpPr>
        <p:spPr>
          <a:xfrm>
            <a:off x="956558" y="2206309"/>
            <a:ext cx="77845" cy="58400"/>
          </a:xfrm>
          <a:custGeom>
            <a:rect b="b" l="l" r="r" t="t"/>
            <a:pathLst>
              <a:path extrusionOk="0" fill="none" h="1108" w="1477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cap="rnd" cmpd="sng" w="1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9"/>
          <p:cNvSpPr/>
          <p:nvPr/>
        </p:nvSpPr>
        <p:spPr>
          <a:xfrm>
            <a:off x="2106876" y="1247786"/>
            <a:ext cx="43851" cy="46488"/>
          </a:xfrm>
          <a:custGeom>
            <a:rect b="b" l="l" r="r" t="t"/>
            <a:pathLst>
              <a:path extrusionOk="0" h="882" w="832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49"/>
          <p:cNvSpPr/>
          <p:nvPr/>
        </p:nvSpPr>
        <p:spPr>
          <a:xfrm>
            <a:off x="2169016" y="1220220"/>
            <a:ext cx="43851" cy="74054"/>
          </a:xfrm>
          <a:custGeom>
            <a:rect b="b" l="l" r="r" t="t"/>
            <a:pathLst>
              <a:path extrusionOk="0" h="1405" w="832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9"/>
          <p:cNvSpPr/>
          <p:nvPr/>
        </p:nvSpPr>
        <p:spPr>
          <a:xfrm>
            <a:off x="2231684" y="1184538"/>
            <a:ext cx="43851" cy="109737"/>
          </a:xfrm>
          <a:custGeom>
            <a:rect b="b" l="l" r="r" t="t"/>
            <a:pathLst>
              <a:path extrusionOk="0" h="2082" w="832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49"/>
          <p:cNvSpPr/>
          <p:nvPr/>
        </p:nvSpPr>
        <p:spPr>
          <a:xfrm>
            <a:off x="2294405" y="1139685"/>
            <a:ext cx="43271" cy="154591"/>
          </a:xfrm>
          <a:custGeom>
            <a:rect b="b" l="l" r="r" t="t"/>
            <a:pathLst>
              <a:path extrusionOk="0" h="2933" w="821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49"/>
          <p:cNvSpPr/>
          <p:nvPr/>
        </p:nvSpPr>
        <p:spPr>
          <a:xfrm>
            <a:off x="1591987" y="3733800"/>
            <a:ext cx="74578" cy="113479"/>
          </a:xfrm>
          <a:custGeom>
            <a:rect b="b" l="l" r="r" t="t"/>
            <a:pathLst>
              <a:path extrusionOk="0" h="2153" w="1415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49"/>
          <p:cNvSpPr/>
          <p:nvPr/>
        </p:nvSpPr>
        <p:spPr>
          <a:xfrm>
            <a:off x="1240224" y="3746766"/>
            <a:ext cx="72996" cy="98352"/>
          </a:xfrm>
          <a:custGeom>
            <a:rect b="b" l="l" r="r" t="t"/>
            <a:pathLst>
              <a:path extrusionOk="0" h="1866" w="1385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49"/>
          <p:cNvSpPr/>
          <p:nvPr/>
        </p:nvSpPr>
        <p:spPr>
          <a:xfrm>
            <a:off x="1233214" y="2706600"/>
            <a:ext cx="435501" cy="1097476"/>
          </a:xfrm>
          <a:custGeom>
            <a:rect b="b" l="l" r="r" t="t"/>
            <a:pathLst>
              <a:path extrusionOk="0" h="20822" w="8263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9"/>
          <p:cNvSpPr/>
          <p:nvPr/>
        </p:nvSpPr>
        <p:spPr>
          <a:xfrm>
            <a:off x="1848087" y="2200880"/>
            <a:ext cx="114581" cy="113532"/>
          </a:xfrm>
          <a:custGeom>
            <a:rect b="b" l="l" r="r" t="t"/>
            <a:pathLst>
              <a:path extrusionOk="0" h="2154" w="2174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49"/>
          <p:cNvSpPr/>
          <p:nvPr/>
        </p:nvSpPr>
        <p:spPr>
          <a:xfrm>
            <a:off x="1302892" y="2184699"/>
            <a:ext cx="357762" cy="521962"/>
          </a:xfrm>
          <a:custGeom>
            <a:rect b="b" l="l" r="r" t="t"/>
            <a:pathLst>
              <a:path extrusionOk="0" h="9903" w="6788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49"/>
          <p:cNvSpPr/>
          <p:nvPr/>
        </p:nvSpPr>
        <p:spPr>
          <a:xfrm>
            <a:off x="1430389" y="2087403"/>
            <a:ext cx="83801" cy="145420"/>
          </a:xfrm>
          <a:custGeom>
            <a:rect b="b" l="l" r="r" t="t"/>
            <a:pathLst>
              <a:path extrusionOk="0" h="2759" w="159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49"/>
          <p:cNvSpPr/>
          <p:nvPr/>
        </p:nvSpPr>
        <p:spPr>
          <a:xfrm>
            <a:off x="1406091" y="1967495"/>
            <a:ext cx="76791" cy="106575"/>
          </a:xfrm>
          <a:custGeom>
            <a:rect b="b" l="l" r="r" t="t"/>
            <a:pathLst>
              <a:path extrusionOk="0" h="2022" w="1457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49"/>
          <p:cNvSpPr/>
          <p:nvPr/>
        </p:nvSpPr>
        <p:spPr>
          <a:xfrm>
            <a:off x="1438506" y="1977193"/>
            <a:ext cx="132448" cy="178837"/>
          </a:xfrm>
          <a:custGeom>
            <a:rect b="b" l="l" r="r" t="t"/>
            <a:pathLst>
              <a:path extrusionOk="0" h="3393" w="2513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49"/>
          <p:cNvSpPr/>
          <p:nvPr/>
        </p:nvSpPr>
        <p:spPr>
          <a:xfrm>
            <a:off x="1414735" y="2049032"/>
            <a:ext cx="31939" cy="40585"/>
          </a:xfrm>
          <a:custGeom>
            <a:rect b="b" l="l" r="r" t="t"/>
            <a:pathLst>
              <a:path extrusionOk="0" h="770" w="606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49"/>
          <p:cNvSpPr/>
          <p:nvPr/>
        </p:nvSpPr>
        <p:spPr>
          <a:xfrm>
            <a:off x="1429335" y="1931707"/>
            <a:ext cx="188631" cy="85597"/>
          </a:xfrm>
          <a:custGeom>
            <a:rect b="b" l="l" r="r" t="t"/>
            <a:pathLst>
              <a:path extrusionOk="0" h="1624" w="3579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49"/>
          <p:cNvSpPr/>
          <p:nvPr/>
        </p:nvSpPr>
        <p:spPr>
          <a:xfrm>
            <a:off x="1422852" y="2174421"/>
            <a:ext cx="60031" cy="77269"/>
          </a:xfrm>
          <a:custGeom>
            <a:rect b="b" l="l" r="r" t="t"/>
            <a:pathLst>
              <a:path extrusionOk="0" h="1466" w="1139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49"/>
          <p:cNvSpPr/>
          <p:nvPr/>
        </p:nvSpPr>
        <p:spPr>
          <a:xfrm>
            <a:off x="1482832" y="2174949"/>
            <a:ext cx="47593" cy="74528"/>
          </a:xfrm>
          <a:custGeom>
            <a:rect b="b" l="l" r="r" t="t"/>
            <a:pathLst>
              <a:path extrusionOk="0" h="1414" w="903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49"/>
          <p:cNvSpPr/>
          <p:nvPr/>
        </p:nvSpPr>
        <p:spPr>
          <a:xfrm>
            <a:off x="1307741" y="2710975"/>
            <a:ext cx="101088" cy="133508"/>
          </a:xfrm>
          <a:custGeom>
            <a:rect b="b" l="l" r="r" t="t"/>
            <a:pathLst>
              <a:path extrusionOk="0" h="2533" w="1918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49"/>
          <p:cNvSpPr/>
          <p:nvPr/>
        </p:nvSpPr>
        <p:spPr>
          <a:xfrm>
            <a:off x="1202381" y="2218695"/>
            <a:ext cx="166495" cy="559332"/>
          </a:xfrm>
          <a:custGeom>
            <a:rect b="b" l="l" r="r" t="t"/>
            <a:pathLst>
              <a:path extrusionOk="0" h="10612" w="3159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49"/>
          <p:cNvSpPr/>
          <p:nvPr/>
        </p:nvSpPr>
        <p:spPr>
          <a:xfrm>
            <a:off x="1566213" y="2248211"/>
            <a:ext cx="326771" cy="360203"/>
          </a:xfrm>
          <a:custGeom>
            <a:rect b="b" l="l" r="r" t="t"/>
            <a:pathLst>
              <a:path extrusionOk="0" h="6834" w="620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49"/>
          <p:cNvSpPr/>
          <p:nvPr/>
        </p:nvSpPr>
        <p:spPr>
          <a:xfrm>
            <a:off x="1575226" y="3839688"/>
            <a:ext cx="217250" cy="65937"/>
          </a:xfrm>
          <a:custGeom>
            <a:rect b="b" l="l" r="r" t="t"/>
            <a:pathLst>
              <a:path extrusionOk="0" h="1251" w="4122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49"/>
          <p:cNvSpPr/>
          <p:nvPr/>
        </p:nvSpPr>
        <p:spPr>
          <a:xfrm>
            <a:off x="1209971" y="3827038"/>
            <a:ext cx="107044" cy="78587"/>
          </a:xfrm>
          <a:custGeom>
            <a:rect b="b" l="l" r="r" t="t"/>
            <a:pathLst>
              <a:path extrusionOk="0" h="1491" w="2031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49"/>
          <p:cNvSpPr/>
          <p:nvPr/>
        </p:nvSpPr>
        <p:spPr>
          <a:xfrm>
            <a:off x="1357443" y="2768215"/>
            <a:ext cx="69254" cy="91395"/>
          </a:xfrm>
          <a:custGeom>
            <a:rect b="b" l="l" r="r" t="t"/>
            <a:pathLst>
              <a:path extrusionOk="0" h="1734" w="1314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49"/>
          <p:cNvSpPr/>
          <p:nvPr/>
        </p:nvSpPr>
        <p:spPr>
          <a:xfrm>
            <a:off x="1365560" y="2706600"/>
            <a:ext cx="283711" cy="20609"/>
          </a:xfrm>
          <a:custGeom>
            <a:rect b="b" l="l" r="r" t="t"/>
            <a:pathLst>
              <a:path extrusionOk="0" h="391" w="5383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49"/>
          <p:cNvSpPr/>
          <p:nvPr/>
        </p:nvSpPr>
        <p:spPr>
          <a:xfrm>
            <a:off x="1506602" y="2857921"/>
            <a:ext cx="39476" cy="278875"/>
          </a:xfrm>
          <a:custGeom>
            <a:rect b="b" l="l" r="r" t="t"/>
            <a:pathLst>
              <a:path extrusionOk="0" h="5291" w="749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49"/>
          <p:cNvSpPr/>
          <p:nvPr/>
        </p:nvSpPr>
        <p:spPr>
          <a:xfrm>
            <a:off x="1654655" y="2329484"/>
            <a:ext cx="26511" cy="144840"/>
          </a:xfrm>
          <a:custGeom>
            <a:rect b="b" l="l" r="r" t="t"/>
            <a:pathLst>
              <a:path extrusionOk="0" h="2748" w="503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49"/>
          <p:cNvSpPr/>
          <p:nvPr/>
        </p:nvSpPr>
        <p:spPr>
          <a:xfrm>
            <a:off x="1339629" y="2366221"/>
            <a:ext cx="18447" cy="130293"/>
          </a:xfrm>
          <a:custGeom>
            <a:rect b="b" l="l" r="r" t="t"/>
            <a:pathLst>
              <a:path extrusionOk="0" h="2472" w="35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49"/>
          <p:cNvSpPr/>
          <p:nvPr/>
        </p:nvSpPr>
        <p:spPr>
          <a:xfrm>
            <a:off x="3929937" y="3322583"/>
            <a:ext cx="150262" cy="581996"/>
          </a:xfrm>
          <a:custGeom>
            <a:rect b="b" l="l" r="r" t="t"/>
            <a:pathLst>
              <a:path extrusionOk="0" h="11042" w="2851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49"/>
          <p:cNvSpPr/>
          <p:nvPr/>
        </p:nvSpPr>
        <p:spPr>
          <a:xfrm>
            <a:off x="3598730" y="3322583"/>
            <a:ext cx="150262" cy="581996"/>
          </a:xfrm>
          <a:custGeom>
            <a:rect b="b" l="l" r="r" t="t"/>
            <a:pathLst>
              <a:path extrusionOk="0" h="11042" w="2851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49"/>
          <p:cNvSpPr/>
          <p:nvPr/>
        </p:nvSpPr>
        <p:spPr>
          <a:xfrm>
            <a:off x="3256666" y="3322583"/>
            <a:ext cx="150262" cy="581996"/>
          </a:xfrm>
          <a:custGeom>
            <a:rect b="b" l="l" r="r" t="t"/>
            <a:pathLst>
              <a:path extrusionOk="0" h="11042" w="2851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9"/>
          <p:cNvSpPr/>
          <p:nvPr/>
        </p:nvSpPr>
        <p:spPr>
          <a:xfrm>
            <a:off x="3665720" y="2867619"/>
            <a:ext cx="493319" cy="440424"/>
          </a:xfrm>
          <a:custGeom>
            <a:rect b="b" l="l" r="r" t="t"/>
            <a:pathLst>
              <a:path extrusionOk="0" h="8356" w="936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49"/>
          <p:cNvSpPr/>
          <p:nvPr/>
        </p:nvSpPr>
        <p:spPr>
          <a:xfrm>
            <a:off x="3306420" y="3307983"/>
            <a:ext cx="714311" cy="28726"/>
          </a:xfrm>
          <a:custGeom>
            <a:rect b="b" l="l" r="r" t="t"/>
            <a:pathLst>
              <a:path extrusionOk="0" h="545" w="13553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49"/>
          <p:cNvSpPr/>
          <p:nvPr/>
        </p:nvSpPr>
        <p:spPr>
          <a:xfrm>
            <a:off x="3715422" y="3307983"/>
            <a:ext cx="305320" cy="28726"/>
          </a:xfrm>
          <a:custGeom>
            <a:rect b="b" l="l" r="r" t="t"/>
            <a:pathLst>
              <a:path extrusionOk="0" h="545" w="5793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49"/>
          <p:cNvSpPr/>
          <p:nvPr/>
        </p:nvSpPr>
        <p:spPr>
          <a:xfrm>
            <a:off x="3566316" y="3322583"/>
            <a:ext cx="150209" cy="581996"/>
          </a:xfrm>
          <a:custGeom>
            <a:rect b="b" l="l" r="r" t="t"/>
            <a:pathLst>
              <a:path extrusionOk="0" h="11042" w="285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49"/>
          <p:cNvSpPr/>
          <p:nvPr/>
        </p:nvSpPr>
        <p:spPr>
          <a:xfrm>
            <a:off x="3714315" y="2467049"/>
            <a:ext cx="301051" cy="312766"/>
          </a:xfrm>
          <a:custGeom>
            <a:rect b="b" l="l" r="r" t="t"/>
            <a:pathLst>
              <a:path extrusionOk="0" h="5934" w="5712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49"/>
          <p:cNvSpPr/>
          <p:nvPr/>
        </p:nvSpPr>
        <p:spPr>
          <a:xfrm>
            <a:off x="3518195" y="2719514"/>
            <a:ext cx="276701" cy="310816"/>
          </a:xfrm>
          <a:custGeom>
            <a:rect b="b" l="l" r="r" t="t"/>
            <a:pathLst>
              <a:path extrusionOk="0" h="5897" w="525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9"/>
          <p:cNvSpPr/>
          <p:nvPr/>
        </p:nvSpPr>
        <p:spPr>
          <a:xfrm>
            <a:off x="3708939" y="2705441"/>
            <a:ext cx="304793" cy="389719"/>
          </a:xfrm>
          <a:custGeom>
            <a:rect b="b" l="l" r="r" t="t"/>
            <a:pathLst>
              <a:path extrusionOk="0" h="7394" w="5783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49"/>
          <p:cNvSpPr/>
          <p:nvPr/>
        </p:nvSpPr>
        <p:spPr>
          <a:xfrm>
            <a:off x="3708939" y="2874102"/>
            <a:ext cx="239386" cy="95190"/>
          </a:xfrm>
          <a:custGeom>
            <a:rect b="b" l="l" r="r" t="t"/>
            <a:pathLst>
              <a:path extrusionOk="0" h="1806" w="4542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9"/>
          <p:cNvSpPr/>
          <p:nvPr/>
        </p:nvSpPr>
        <p:spPr>
          <a:xfrm>
            <a:off x="3954235" y="2754195"/>
            <a:ext cx="59504" cy="340965"/>
          </a:xfrm>
          <a:custGeom>
            <a:rect b="b" l="l" r="r" t="t"/>
            <a:pathLst>
              <a:path extrusionOk="0" h="6469" w="1129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9"/>
          <p:cNvSpPr/>
          <p:nvPr/>
        </p:nvSpPr>
        <p:spPr>
          <a:xfrm>
            <a:off x="3673837" y="2980991"/>
            <a:ext cx="229109" cy="49334"/>
          </a:xfrm>
          <a:custGeom>
            <a:rect b="b" l="l" r="r" t="t"/>
            <a:pathLst>
              <a:path extrusionOk="0" h="936" w="4347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9"/>
          <p:cNvSpPr/>
          <p:nvPr/>
        </p:nvSpPr>
        <p:spPr>
          <a:xfrm>
            <a:off x="3895889" y="2734640"/>
            <a:ext cx="203230" cy="301118"/>
          </a:xfrm>
          <a:custGeom>
            <a:rect b="b" l="l" r="r" t="t"/>
            <a:pathLst>
              <a:path extrusionOk="0" h="5713" w="3856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9"/>
          <p:cNvSpPr/>
          <p:nvPr/>
        </p:nvSpPr>
        <p:spPr>
          <a:xfrm>
            <a:off x="3411201" y="3793728"/>
            <a:ext cx="42744" cy="55712"/>
          </a:xfrm>
          <a:custGeom>
            <a:rect b="b" l="l" r="r" t="t"/>
            <a:pathLst>
              <a:path extrusionOk="0" h="1057" w="811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49"/>
          <p:cNvSpPr/>
          <p:nvPr/>
        </p:nvSpPr>
        <p:spPr>
          <a:xfrm>
            <a:off x="3311269" y="3849386"/>
            <a:ext cx="152423" cy="56292"/>
          </a:xfrm>
          <a:custGeom>
            <a:rect b="b" l="l" r="r" t="t"/>
            <a:pathLst>
              <a:path extrusionOk="0" h="1068" w="2892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49"/>
          <p:cNvSpPr/>
          <p:nvPr/>
        </p:nvSpPr>
        <p:spPr>
          <a:xfrm>
            <a:off x="3288026" y="3095101"/>
            <a:ext cx="615436" cy="740857"/>
          </a:xfrm>
          <a:custGeom>
            <a:rect b="b" l="l" r="r" t="t"/>
            <a:pathLst>
              <a:path extrusionOk="0" h="14056" w="11677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49"/>
          <p:cNvSpPr/>
          <p:nvPr/>
        </p:nvSpPr>
        <p:spPr>
          <a:xfrm>
            <a:off x="3510078" y="3793728"/>
            <a:ext cx="42744" cy="55712"/>
          </a:xfrm>
          <a:custGeom>
            <a:rect b="b" l="l" r="r" t="t"/>
            <a:pathLst>
              <a:path extrusionOk="0" h="1057" w="811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49"/>
          <p:cNvSpPr/>
          <p:nvPr/>
        </p:nvSpPr>
        <p:spPr>
          <a:xfrm>
            <a:off x="3410147" y="3849386"/>
            <a:ext cx="152423" cy="56292"/>
          </a:xfrm>
          <a:custGeom>
            <a:rect b="b" l="l" r="r" t="t"/>
            <a:pathLst>
              <a:path extrusionOk="0" h="1068" w="2892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49"/>
          <p:cNvSpPr/>
          <p:nvPr/>
        </p:nvSpPr>
        <p:spPr>
          <a:xfrm>
            <a:off x="3379366" y="3095101"/>
            <a:ext cx="615436" cy="740857"/>
          </a:xfrm>
          <a:custGeom>
            <a:rect b="b" l="l" r="r" t="t"/>
            <a:pathLst>
              <a:path extrusionOk="0" h="14056" w="11677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49"/>
          <p:cNvSpPr/>
          <p:nvPr/>
        </p:nvSpPr>
        <p:spPr>
          <a:xfrm>
            <a:off x="3797539" y="2705388"/>
            <a:ext cx="115160" cy="71524"/>
          </a:xfrm>
          <a:custGeom>
            <a:rect b="b" l="l" r="r" t="t"/>
            <a:pathLst>
              <a:path extrusionOk="0" h="1357" w="2185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49"/>
          <p:cNvSpPr/>
          <p:nvPr/>
        </p:nvSpPr>
        <p:spPr>
          <a:xfrm>
            <a:off x="3811031" y="2634761"/>
            <a:ext cx="89230" cy="86493"/>
          </a:xfrm>
          <a:custGeom>
            <a:rect b="b" l="l" r="r" t="t"/>
            <a:pathLst>
              <a:path extrusionOk="0" h="1641" w="1693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49"/>
          <p:cNvSpPr/>
          <p:nvPr/>
        </p:nvSpPr>
        <p:spPr>
          <a:xfrm>
            <a:off x="3826211" y="2639610"/>
            <a:ext cx="59978" cy="41481"/>
          </a:xfrm>
          <a:custGeom>
            <a:rect b="b" l="l" r="r" t="t"/>
            <a:pathLst>
              <a:path extrusionOk="0" h="787" w="1138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49"/>
          <p:cNvSpPr/>
          <p:nvPr/>
        </p:nvSpPr>
        <p:spPr>
          <a:xfrm>
            <a:off x="3741354" y="2497935"/>
            <a:ext cx="181516" cy="179574"/>
          </a:xfrm>
          <a:custGeom>
            <a:rect b="b" l="l" r="r" t="t"/>
            <a:pathLst>
              <a:path extrusionOk="0" h="3407" w="3444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49"/>
          <p:cNvSpPr/>
          <p:nvPr/>
        </p:nvSpPr>
        <p:spPr>
          <a:xfrm>
            <a:off x="3799700" y="2482228"/>
            <a:ext cx="125438" cy="103939"/>
          </a:xfrm>
          <a:custGeom>
            <a:rect b="b" l="l" r="r" t="t"/>
            <a:pathLst>
              <a:path extrusionOk="0" h="1972" w="238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9"/>
          <p:cNvSpPr/>
          <p:nvPr/>
        </p:nvSpPr>
        <p:spPr>
          <a:xfrm>
            <a:off x="3292348" y="2769321"/>
            <a:ext cx="427965" cy="244826"/>
          </a:xfrm>
          <a:custGeom>
            <a:rect b="b" l="l" r="r" t="t"/>
            <a:pathLst>
              <a:path extrusionOk="0" h="4645" w="812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49"/>
          <p:cNvSpPr/>
          <p:nvPr/>
        </p:nvSpPr>
        <p:spPr>
          <a:xfrm>
            <a:off x="3572799" y="3014091"/>
            <a:ext cx="361504" cy="21663"/>
          </a:xfrm>
          <a:custGeom>
            <a:rect b="b" l="l" r="r" t="t"/>
            <a:pathLst>
              <a:path extrusionOk="0" h="411" w="6859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49"/>
          <p:cNvSpPr/>
          <p:nvPr/>
        </p:nvSpPr>
        <p:spPr>
          <a:xfrm>
            <a:off x="3368561" y="3014091"/>
            <a:ext cx="361504" cy="21663"/>
          </a:xfrm>
          <a:custGeom>
            <a:rect b="b" l="l" r="r" t="t"/>
            <a:pathLst>
              <a:path extrusionOk="0" h="411" w="6859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49"/>
          <p:cNvSpPr/>
          <p:nvPr/>
        </p:nvSpPr>
        <p:spPr>
          <a:xfrm>
            <a:off x="4336251" y="3055677"/>
            <a:ext cx="219411" cy="849434"/>
          </a:xfrm>
          <a:custGeom>
            <a:rect b="b" l="l" r="r" t="t"/>
            <a:pathLst>
              <a:path extrusionOk="0" h="16116" w="4163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49"/>
          <p:cNvSpPr/>
          <p:nvPr/>
        </p:nvSpPr>
        <p:spPr>
          <a:xfrm>
            <a:off x="2406775" y="3055677"/>
            <a:ext cx="219411" cy="849434"/>
          </a:xfrm>
          <a:custGeom>
            <a:rect b="b" l="l" r="r" t="t"/>
            <a:pathLst>
              <a:path extrusionOk="0" h="16116" w="4163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49"/>
          <p:cNvSpPr/>
          <p:nvPr/>
        </p:nvSpPr>
        <p:spPr>
          <a:xfrm>
            <a:off x="1814039" y="3055677"/>
            <a:ext cx="219411" cy="849434"/>
          </a:xfrm>
          <a:custGeom>
            <a:rect b="b" l="l" r="r" t="t"/>
            <a:pathLst>
              <a:path extrusionOk="0" h="16116" w="4163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49"/>
          <p:cNvSpPr/>
          <p:nvPr/>
        </p:nvSpPr>
        <p:spPr>
          <a:xfrm>
            <a:off x="3650066" y="3055677"/>
            <a:ext cx="219411" cy="849434"/>
          </a:xfrm>
          <a:custGeom>
            <a:rect b="b" l="l" r="r" t="t"/>
            <a:pathLst>
              <a:path extrusionOk="0" h="16116" w="4163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49"/>
          <p:cNvSpPr/>
          <p:nvPr/>
        </p:nvSpPr>
        <p:spPr>
          <a:xfrm>
            <a:off x="1814039" y="3035701"/>
            <a:ext cx="2760477" cy="40005"/>
          </a:xfrm>
          <a:custGeom>
            <a:rect b="b" l="l" r="r" t="t"/>
            <a:pathLst>
              <a:path extrusionOk="0" h="759" w="52376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49"/>
          <p:cNvSpPr/>
          <p:nvPr/>
        </p:nvSpPr>
        <p:spPr>
          <a:xfrm>
            <a:off x="3928303" y="3035701"/>
            <a:ext cx="646796" cy="40005"/>
          </a:xfrm>
          <a:custGeom>
            <a:rect b="b" l="l" r="r" t="t"/>
            <a:pathLst>
              <a:path extrusionOk="0" h="759" w="12272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9"/>
          <p:cNvSpPr/>
          <p:nvPr/>
        </p:nvSpPr>
        <p:spPr>
          <a:xfrm>
            <a:off x="2411097" y="2769321"/>
            <a:ext cx="427965" cy="244826"/>
          </a:xfrm>
          <a:custGeom>
            <a:rect b="b" l="l" r="r" t="t"/>
            <a:pathLst>
              <a:path extrusionOk="0" h="4645" w="812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9"/>
          <p:cNvSpPr/>
          <p:nvPr/>
        </p:nvSpPr>
        <p:spPr>
          <a:xfrm>
            <a:off x="2197109" y="3014091"/>
            <a:ext cx="361556" cy="21663"/>
          </a:xfrm>
          <a:custGeom>
            <a:rect b="b" l="l" r="r" t="t"/>
            <a:pathLst>
              <a:path extrusionOk="0" h="411" w="686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49"/>
          <p:cNvSpPr/>
          <p:nvPr/>
        </p:nvSpPr>
        <p:spPr>
          <a:xfrm>
            <a:off x="2401346" y="3014091"/>
            <a:ext cx="361556" cy="21663"/>
          </a:xfrm>
          <a:custGeom>
            <a:rect b="b" l="l" r="r" t="t"/>
            <a:pathLst>
              <a:path extrusionOk="0" h="411" w="686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5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pic>
        <p:nvPicPr>
          <p:cNvPr id="1926" name="Google Shape;19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75" y="1017727"/>
            <a:ext cx="5232452" cy="331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7" name="Google Shape;1927;p50"/>
          <p:cNvSpPr/>
          <p:nvPr/>
        </p:nvSpPr>
        <p:spPr>
          <a:xfrm>
            <a:off x="6693750" y="1301475"/>
            <a:ext cx="529800" cy="33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0"/>
          <p:cNvSpPr/>
          <p:nvPr/>
        </p:nvSpPr>
        <p:spPr>
          <a:xfrm>
            <a:off x="2836850" y="2886825"/>
            <a:ext cx="615300" cy="74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0"/>
          <p:cNvSpPr/>
          <p:nvPr/>
        </p:nvSpPr>
        <p:spPr>
          <a:xfrm>
            <a:off x="5073025" y="2886825"/>
            <a:ext cx="615300" cy="74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Ratios</a:t>
            </a:r>
            <a:endParaRPr/>
          </a:p>
        </p:txBody>
      </p:sp>
      <p:pic>
        <p:nvPicPr>
          <p:cNvPr id="1935" name="Google Shape;19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188" y="1017725"/>
            <a:ext cx="4667625" cy="3820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6" name="Google Shape;1936;p51"/>
          <p:cNvSpPr/>
          <p:nvPr/>
        </p:nvSpPr>
        <p:spPr>
          <a:xfrm>
            <a:off x="3253800" y="2440275"/>
            <a:ext cx="615300" cy="128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1"/>
          <p:cNvSpPr/>
          <p:nvPr/>
        </p:nvSpPr>
        <p:spPr>
          <a:xfrm>
            <a:off x="4952525" y="2440275"/>
            <a:ext cx="615300" cy="1281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1"/>
          <p:cNvSpPr/>
          <p:nvPr/>
        </p:nvSpPr>
        <p:spPr>
          <a:xfrm>
            <a:off x="5714200" y="1216000"/>
            <a:ext cx="735900" cy="297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Indicators</a:t>
            </a:r>
            <a:endParaRPr/>
          </a:p>
        </p:txBody>
      </p:sp>
      <p:pic>
        <p:nvPicPr>
          <p:cNvPr id="1944" name="Google Shape;19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426" y="1017725"/>
            <a:ext cx="2545151" cy="3820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5" name="Google Shape;1945;p52"/>
          <p:cNvSpPr/>
          <p:nvPr/>
        </p:nvSpPr>
        <p:spPr>
          <a:xfrm>
            <a:off x="4686875" y="1091950"/>
            <a:ext cx="1157700" cy="2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2"/>
          <p:cNvSpPr/>
          <p:nvPr/>
        </p:nvSpPr>
        <p:spPr>
          <a:xfrm>
            <a:off x="4637250" y="1977600"/>
            <a:ext cx="398700" cy="286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2"/>
          <p:cNvSpPr/>
          <p:nvPr/>
        </p:nvSpPr>
        <p:spPr>
          <a:xfrm>
            <a:off x="3871775" y="1977600"/>
            <a:ext cx="398700" cy="286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2"/>
          <p:cNvSpPr txBox="1"/>
          <p:nvPr/>
        </p:nvSpPr>
        <p:spPr>
          <a:xfrm>
            <a:off x="6197700" y="2202300"/>
            <a:ext cx="248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Dropped group 1510 - Materials (Chemicals/Construction materials etc.)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9" name="Google Shape;1949;p52"/>
          <p:cNvSpPr txBox="1"/>
          <p:nvPr/>
        </p:nvSpPr>
        <p:spPr>
          <a:xfrm>
            <a:off x="876975" y="1833000"/>
            <a:ext cx="159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Highest Return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Group 1010 (Energy)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Lowest Return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-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Group 4530 (Semiconductors)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</a:t>
            </a:r>
            <a:r>
              <a:rPr lang="en"/>
              <a:t>Regression</a:t>
            </a:r>
            <a:endParaRPr/>
          </a:p>
        </p:txBody>
      </p:sp>
      <p:pic>
        <p:nvPicPr>
          <p:cNvPr id="1955" name="Google Shape;19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600" y="1017725"/>
            <a:ext cx="4060784" cy="3820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6" name="Google Shape;1956;p53"/>
          <p:cNvSpPr/>
          <p:nvPr/>
        </p:nvSpPr>
        <p:spPr>
          <a:xfrm>
            <a:off x="3524450" y="2109075"/>
            <a:ext cx="511200" cy="280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3"/>
          <p:cNvSpPr/>
          <p:nvPr/>
        </p:nvSpPr>
        <p:spPr>
          <a:xfrm>
            <a:off x="5107450" y="2080575"/>
            <a:ext cx="398700" cy="286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3"/>
          <p:cNvSpPr/>
          <p:nvPr/>
        </p:nvSpPr>
        <p:spPr>
          <a:xfrm>
            <a:off x="4300150" y="1141575"/>
            <a:ext cx="1992900" cy="36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54"/>
          <p:cNvSpPr txBox="1"/>
          <p:nvPr>
            <p:ph type="title"/>
          </p:nvPr>
        </p:nvSpPr>
        <p:spPr>
          <a:xfrm>
            <a:off x="4890600" y="1715200"/>
            <a:ext cx="43287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05/06 Summary &amp; </a:t>
            </a:r>
            <a:r>
              <a:rPr lang="en" sz="3400"/>
              <a:t>Recommendation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4"/>
          <p:cNvSpPr/>
          <p:nvPr/>
        </p:nvSpPr>
        <p:spPr>
          <a:xfrm>
            <a:off x="4704322" y="2923846"/>
            <a:ext cx="5957" cy="5957"/>
          </a:xfrm>
          <a:custGeom>
            <a:rect b="b" l="l" r="r" t="t"/>
            <a:pathLst>
              <a:path extrusionOk="0" fill="none" h="124" w="124">
                <a:moveTo>
                  <a:pt x="124" y="1"/>
                </a:moveTo>
                <a:lnTo>
                  <a:pt x="124" y="124"/>
                </a:ln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4"/>
          <p:cNvSpPr/>
          <p:nvPr/>
        </p:nvSpPr>
        <p:spPr>
          <a:xfrm>
            <a:off x="4703842" y="2630859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4703842" y="2331434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0"/>
                </a:moveTo>
                <a:lnTo>
                  <a:pt x="134" y="0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830580" y="2032490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4703842" y="2032490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4"/>
          <p:cNvSpPr/>
          <p:nvPr/>
        </p:nvSpPr>
        <p:spPr>
          <a:xfrm>
            <a:off x="830580" y="1733546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4"/>
          <p:cNvSpPr/>
          <p:nvPr/>
        </p:nvSpPr>
        <p:spPr>
          <a:xfrm>
            <a:off x="4703842" y="1733546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4"/>
          <p:cNvSpPr/>
          <p:nvPr/>
        </p:nvSpPr>
        <p:spPr>
          <a:xfrm>
            <a:off x="830580" y="1434122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4"/>
          <p:cNvSpPr/>
          <p:nvPr/>
        </p:nvSpPr>
        <p:spPr>
          <a:xfrm>
            <a:off x="4703842" y="1434122"/>
            <a:ext cx="6437" cy="48"/>
          </a:xfrm>
          <a:custGeom>
            <a:rect b="b" l="l" r="r" t="t"/>
            <a:pathLst>
              <a:path extrusionOk="0" fill="none" h="1" w="134">
                <a:moveTo>
                  <a:pt x="0" y="1"/>
                </a:moveTo>
                <a:lnTo>
                  <a:pt x="134" y="1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4"/>
          <p:cNvSpPr/>
          <p:nvPr/>
        </p:nvSpPr>
        <p:spPr>
          <a:xfrm>
            <a:off x="4387171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4"/>
          <p:cNvSpPr/>
          <p:nvPr/>
        </p:nvSpPr>
        <p:spPr>
          <a:xfrm>
            <a:off x="4063631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4"/>
          <p:cNvSpPr/>
          <p:nvPr/>
        </p:nvSpPr>
        <p:spPr>
          <a:xfrm>
            <a:off x="3740570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4"/>
          <p:cNvSpPr/>
          <p:nvPr/>
        </p:nvSpPr>
        <p:spPr>
          <a:xfrm>
            <a:off x="3417030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4"/>
          <p:cNvSpPr/>
          <p:nvPr/>
        </p:nvSpPr>
        <p:spPr>
          <a:xfrm>
            <a:off x="3093970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4"/>
          <p:cNvSpPr/>
          <p:nvPr/>
        </p:nvSpPr>
        <p:spPr>
          <a:xfrm>
            <a:off x="2770382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4"/>
          <p:cNvSpPr/>
          <p:nvPr/>
        </p:nvSpPr>
        <p:spPr>
          <a:xfrm>
            <a:off x="2447370" y="2923846"/>
            <a:ext cx="0" cy="5957"/>
          </a:xfrm>
          <a:custGeom>
            <a:rect b="b" l="l" r="r" t="t"/>
            <a:pathLst>
              <a:path extrusionOk="0" fill="none" h="124" w="0">
                <a:moveTo>
                  <a:pt x="0" y="1"/>
                </a:moveTo>
                <a:lnTo>
                  <a:pt x="0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4"/>
          <p:cNvSpPr/>
          <p:nvPr/>
        </p:nvSpPr>
        <p:spPr>
          <a:xfrm>
            <a:off x="2123781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4"/>
          <p:cNvSpPr/>
          <p:nvPr/>
        </p:nvSpPr>
        <p:spPr>
          <a:xfrm>
            <a:off x="1800721" y="2923846"/>
            <a:ext cx="48" cy="5957"/>
          </a:xfrm>
          <a:custGeom>
            <a:rect b="b" l="l" r="r" t="t"/>
            <a:pathLst>
              <a:path extrusionOk="0" fill="none" h="124" w="1">
                <a:moveTo>
                  <a:pt x="1" y="1"/>
                </a:moveTo>
                <a:lnTo>
                  <a:pt x="1" y="124"/>
                </a:lnTo>
              </a:path>
            </a:pathLst>
          </a:custGeom>
          <a:noFill/>
          <a:ln cap="rnd" cmpd="sng" w="3325">
            <a:solidFill>
              <a:srgbClr val="8C4A3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4"/>
          <p:cNvSpPr/>
          <p:nvPr/>
        </p:nvSpPr>
        <p:spPr>
          <a:xfrm>
            <a:off x="831541" y="1421824"/>
            <a:ext cx="3870487" cy="1415857"/>
          </a:xfrm>
          <a:custGeom>
            <a:rect b="b" l="l" r="r" t="t"/>
            <a:pathLst>
              <a:path extrusionOk="0" fill="none" h="29474" w="80568">
                <a:moveTo>
                  <a:pt x="1" y="27352"/>
                </a:moveTo>
                <a:cubicBezTo>
                  <a:pt x="452" y="28561"/>
                  <a:pt x="1713" y="29207"/>
                  <a:pt x="2933" y="29330"/>
                </a:cubicBezTo>
                <a:cubicBezTo>
                  <a:pt x="4460" y="29474"/>
                  <a:pt x="5854" y="28766"/>
                  <a:pt x="7023" y="27844"/>
                </a:cubicBezTo>
                <a:cubicBezTo>
                  <a:pt x="8438" y="26726"/>
                  <a:pt x="9668" y="25353"/>
                  <a:pt x="10949" y="24081"/>
                </a:cubicBezTo>
                <a:lnTo>
                  <a:pt x="15163" y="19878"/>
                </a:lnTo>
                <a:cubicBezTo>
                  <a:pt x="16229" y="18812"/>
                  <a:pt x="17510" y="17172"/>
                  <a:pt x="19140" y="17100"/>
                </a:cubicBezTo>
                <a:cubicBezTo>
                  <a:pt x="19930" y="17069"/>
                  <a:pt x="20514" y="17602"/>
                  <a:pt x="21273" y="17725"/>
                </a:cubicBezTo>
                <a:cubicBezTo>
                  <a:pt x="22062" y="17859"/>
                  <a:pt x="22759" y="17438"/>
                  <a:pt x="23323" y="16936"/>
                </a:cubicBezTo>
                <a:cubicBezTo>
                  <a:pt x="24686" y="15706"/>
                  <a:pt x="25763" y="14045"/>
                  <a:pt x="26911" y="12620"/>
                </a:cubicBezTo>
                <a:cubicBezTo>
                  <a:pt x="28172" y="11062"/>
                  <a:pt x="29433" y="9494"/>
                  <a:pt x="30684" y="7935"/>
                </a:cubicBezTo>
                <a:cubicBezTo>
                  <a:pt x="31719" y="6654"/>
                  <a:pt x="32580" y="5424"/>
                  <a:pt x="34374" y="5301"/>
                </a:cubicBezTo>
                <a:cubicBezTo>
                  <a:pt x="35902" y="5198"/>
                  <a:pt x="37347" y="6018"/>
                  <a:pt x="38331" y="7146"/>
                </a:cubicBezTo>
                <a:cubicBezTo>
                  <a:pt x="39090" y="8007"/>
                  <a:pt x="39982" y="9873"/>
                  <a:pt x="41427" y="9258"/>
                </a:cubicBezTo>
                <a:cubicBezTo>
                  <a:pt x="42647" y="8735"/>
                  <a:pt x="42832" y="6920"/>
                  <a:pt x="43231" y="5834"/>
                </a:cubicBezTo>
                <a:cubicBezTo>
                  <a:pt x="44267" y="2953"/>
                  <a:pt x="47035" y="1"/>
                  <a:pt x="50397" y="1087"/>
                </a:cubicBezTo>
                <a:cubicBezTo>
                  <a:pt x="51986" y="1600"/>
                  <a:pt x="53227" y="2881"/>
                  <a:pt x="54447" y="3958"/>
                </a:cubicBezTo>
                <a:cubicBezTo>
                  <a:pt x="55882" y="5229"/>
                  <a:pt x="57317" y="6500"/>
                  <a:pt x="58762" y="7761"/>
                </a:cubicBezTo>
                <a:cubicBezTo>
                  <a:pt x="60105" y="8930"/>
                  <a:pt x="61561" y="10119"/>
                  <a:pt x="63324" y="10560"/>
                </a:cubicBezTo>
                <a:cubicBezTo>
                  <a:pt x="65334" y="11062"/>
                  <a:pt x="67333" y="10355"/>
                  <a:pt x="69137" y="9483"/>
                </a:cubicBezTo>
                <a:cubicBezTo>
                  <a:pt x="73032" y="7607"/>
                  <a:pt x="76826" y="5434"/>
                  <a:pt x="80567" y="3271"/>
                </a:cubicBezTo>
              </a:path>
            </a:pathLst>
          </a:custGeom>
          <a:solidFill>
            <a:schemeClr val="lt2"/>
          </a:solidFill>
          <a:ln cap="rnd" cmpd="sng" w="9525">
            <a:solidFill>
              <a:schemeClr val="lt2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4"/>
          <p:cNvSpPr/>
          <p:nvPr/>
        </p:nvSpPr>
        <p:spPr>
          <a:xfrm>
            <a:off x="817754" y="1378493"/>
            <a:ext cx="3042133" cy="1460676"/>
          </a:xfrm>
          <a:custGeom>
            <a:rect b="b" l="l" r="r" t="t"/>
            <a:pathLst>
              <a:path extrusionOk="0" fill="none" h="30407" w="63325">
                <a:moveTo>
                  <a:pt x="1" y="22831"/>
                </a:moveTo>
                <a:cubicBezTo>
                  <a:pt x="1303" y="24973"/>
                  <a:pt x="2625" y="27146"/>
                  <a:pt x="4296" y="28541"/>
                </a:cubicBezTo>
                <a:cubicBezTo>
                  <a:pt x="5967" y="29925"/>
                  <a:pt x="8079" y="30406"/>
                  <a:pt x="9760" y="29053"/>
                </a:cubicBezTo>
                <a:cubicBezTo>
                  <a:pt x="11298" y="27803"/>
                  <a:pt x="12262" y="25229"/>
                  <a:pt x="13820" y="24050"/>
                </a:cubicBezTo>
                <a:cubicBezTo>
                  <a:pt x="15604" y="22697"/>
                  <a:pt x="17818" y="23415"/>
                  <a:pt x="19612" y="22072"/>
                </a:cubicBezTo>
                <a:cubicBezTo>
                  <a:pt x="20822" y="21149"/>
                  <a:pt x="21672" y="19407"/>
                  <a:pt x="22482" y="17736"/>
                </a:cubicBezTo>
                <a:lnTo>
                  <a:pt x="29310" y="3445"/>
                </a:lnTo>
                <a:cubicBezTo>
                  <a:pt x="30089" y="1815"/>
                  <a:pt x="31104" y="1"/>
                  <a:pt x="32416" y="124"/>
                </a:cubicBezTo>
                <a:cubicBezTo>
                  <a:pt x="34005" y="277"/>
                  <a:pt x="34815" y="3056"/>
                  <a:pt x="35317" y="5383"/>
                </a:cubicBezTo>
                <a:cubicBezTo>
                  <a:pt x="35820" y="7710"/>
                  <a:pt x="36711" y="10457"/>
                  <a:pt x="38300" y="10467"/>
                </a:cubicBezTo>
                <a:cubicBezTo>
                  <a:pt x="39715" y="10478"/>
                  <a:pt x="40740" y="8191"/>
                  <a:pt x="42124" y="7812"/>
                </a:cubicBezTo>
                <a:cubicBezTo>
                  <a:pt x="43600" y="7433"/>
                  <a:pt x="45189" y="9247"/>
                  <a:pt x="46522" y="8222"/>
                </a:cubicBezTo>
                <a:cubicBezTo>
                  <a:pt x="47475" y="7494"/>
                  <a:pt x="47804" y="5659"/>
                  <a:pt x="48603" y="4583"/>
                </a:cubicBezTo>
                <a:cubicBezTo>
                  <a:pt x="49434" y="3476"/>
                  <a:pt x="50643" y="3332"/>
                  <a:pt x="51709" y="3660"/>
                </a:cubicBezTo>
                <a:cubicBezTo>
                  <a:pt x="52786" y="3999"/>
                  <a:pt x="53780" y="4727"/>
                  <a:pt x="54836" y="5188"/>
                </a:cubicBezTo>
                <a:cubicBezTo>
                  <a:pt x="57696" y="6449"/>
                  <a:pt x="60925" y="5536"/>
                  <a:pt x="63324" y="2789"/>
                </a:cubicBezTo>
              </a:path>
            </a:pathLst>
          </a:custGeom>
          <a:noFill/>
          <a:ln cap="rnd" cmpd="sng" w="6400">
            <a:solidFill>
              <a:schemeClr val="accent1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4" name="Google Shape;1984;p54"/>
          <p:cNvGrpSpPr/>
          <p:nvPr/>
        </p:nvGrpSpPr>
        <p:grpSpPr>
          <a:xfrm>
            <a:off x="725664" y="1150502"/>
            <a:ext cx="4089645" cy="1763985"/>
            <a:chOff x="701789" y="1150477"/>
            <a:chExt cx="4089645" cy="1763985"/>
          </a:xfrm>
        </p:grpSpPr>
        <p:sp>
          <p:nvSpPr>
            <p:cNvPr id="1985" name="Google Shape;1985;p54"/>
            <p:cNvSpPr/>
            <p:nvPr/>
          </p:nvSpPr>
          <p:spPr>
            <a:xfrm>
              <a:off x="468635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806705" y="115047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36526"/>
                  </a:moveTo>
                  <a:lnTo>
                    <a:pt x="0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4"/>
            <p:cNvSpPr/>
            <p:nvPr/>
          </p:nvSpPr>
          <p:spPr>
            <a:xfrm>
              <a:off x="831301" y="2630834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4"/>
            <p:cNvSpPr/>
            <p:nvPr/>
          </p:nvSpPr>
          <p:spPr>
            <a:xfrm>
              <a:off x="831301" y="2331409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0"/>
                  </a:moveTo>
                  <a:lnTo>
                    <a:pt x="79932" y="0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4"/>
            <p:cNvSpPr/>
            <p:nvPr/>
          </p:nvSpPr>
          <p:spPr>
            <a:xfrm>
              <a:off x="831301" y="2032465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831301" y="1733521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831301" y="1434097"/>
              <a:ext cx="3839933" cy="48"/>
            </a:xfrm>
            <a:custGeom>
              <a:rect b="b" l="l" r="r" t="t"/>
              <a:pathLst>
                <a:path extrusionOk="0" fill="none" h="1" w="79932">
                  <a:moveTo>
                    <a:pt x="1" y="1"/>
                  </a:moveTo>
                  <a:lnTo>
                    <a:pt x="79932" y="1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436329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4"/>
            <p:cNvSpPr/>
            <p:nvPr/>
          </p:nvSpPr>
          <p:spPr>
            <a:xfrm>
              <a:off x="403975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4"/>
            <p:cNvSpPr/>
            <p:nvPr/>
          </p:nvSpPr>
          <p:spPr>
            <a:xfrm>
              <a:off x="371669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4"/>
            <p:cNvSpPr/>
            <p:nvPr/>
          </p:nvSpPr>
          <p:spPr>
            <a:xfrm>
              <a:off x="339315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>
              <a:off x="3070095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4"/>
            <p:cNvSpPr/>
            <p:nvPr/>
          </p:nvSpPr>
          <p:spPr>
            <a:xfrm>
              <a:off x="2746507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4"/>
            <p:cNvSpPr/>
            <p:nvPr/>
          </p:nvSpPr>
          <p:spPr>
            <a:xfrm>
              <a:off x="2423495" y="1159797"/>
              <a:ext cx="0" cy="1754666"/>
            </a:xfrm>
            <a:custGeom>
              <a:rect b="b" l="l" r="r" t="t"/>
              <a:pathLst>
                <a:path extrusionOk="0" fill="none" h="36527" w="0">
                  <a:moveTo>
                    <a:pt x="0" y="1"/>
                  </a:moveTo>
                  <a:lnTo>
                    <a:pt x="0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4"/>
            <p:cNvSpPr/>
            <p:nvPr/>
          </p:nvSpPr>
          <p:spPr>
            <a:xfrm>
              <a:off x="209990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4"/>
            <p:cNvSpPr/>
            <p:nvPr/>
          </p:nvSpPr>
          <p:spPr>
            <a:xfrm>
              <a:off x="177684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4"/>
            <p:cNvSpPr/>
            <p:nvPr/>
          </p:nvSpPr>
          <p:spPr>
            <a:xfrm>
              <a:off x="145330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4"/>
            <p:cNvSpPr/>
            <p:nvPr/>
          </p:nvSpPr>
          <p:spPr>
            <a:xfrm>
              <a:off x="1130246" y="1159797"/>
              <a:ext cx="48" cy="1754666"/>
            </a:xfrm>
            <a:custGeom>
              <a:rect b="b" l="l" r="r" t="t"/>
              <a:pathLst>
                <a:path extrusionOk="0" fill="none" h="36527" w="1">
                  <a:moveTo>
                    <a:pt x="1" y="1"/>
                  </a:moveTo>
                  <a:lnTo>
                    <a:pt x="1" y="36527"/>
                  </a:lnTo>
                </a:path>
              </a:pathLst>
            </a:custGeom>
            <a:noFill/>
            <a:ln cap="rnd" cmpd="sng" w="332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4"/>
            <p:cNvSpPr/>
            <p:nvPr/>
          </p:nvSpPr>
          <p:spPr>
            <a:xfrm>
              <a:off x="701789" y="2878618"/>
              <a:ext cx="4089645" cy="48"/>
            </a:xfrm>
            <a:custGeom>
              <a:rect b="b" l="l" r="r" t="t"/>
              <a:pathLst>
                <a:path extrusionOk="0" fill="none" h="1" w="85130">
                  <a:moveTo>
                    <a:pt x="8512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6675">
              <a:solidFill>
                <a:schemeClr val="accent1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54"/>
          <p:cNvSpPr/>
          <p:nvPr/>
        </p:nvSpPr>
        <p:spPr>
          <a:xfrm>
            <a:off x="2344903" y="1684787"/>
            <a:ext cx="2456045" cy="2456926"/>
          </a:xfrm>
          <a:custGeom>
            <a:rect b="b" l="l" r="r" t="t"/>
            <a:pathLst>
              <a:path extrusionOk="0" h="51146" w="51125">
                <a:moveTo>
                  <a:pt x="25568" y="1"/>
                </a:moveTo>
                <a:cubicBezTo>
                  <a:pt x="11472" y="1"/>
                  <a:pt x="1" y="11472"/>
                  <a:pt x="1" y="25568"/>
                </a:cubicBezTo>
                <a:cubicBezTo>
                  <a:pt x="1" y="39674"/>
                  <a:pt x="11462" y="51145"/>
                  <a:pt x="25568" y="51145"/>
                </a:cubicBezTo>
                <a:cubicBezTo>
                  <a:pt x="39530" y="51145"/>
                  <a:pt x="50930" y="39879"/>
                  <a:pt x="51125" y="25947"/>
                </a:cubicBezTo>
                <a:lnTo>
                  <a:pt x="41048" y="25947"/>
                </a:lnTo>
                <a:cubicBezTo>
                  <a:pt x="40843" y="34354"/>
                  <a:pt x="33974" y="41058"/>
                  <a:pt x="25568" y="41068"/>
                </a:cubicBezTo>
                <a:cubicBezTo>
                  <a:pt x="15603" y="41068"/>
                  <a:pt x="8222" y="31801"/>
                  <a:pt x="10457" y="22093"/>
                </a:cubicBezTo>
                <a:cubicBezTo>
                  <a:pt x="12150" y="14774"/>
                  <a:pt x="18638" y="10071"/>
                  <a:pt x="25568" y="10071"/>
                </a:cubicBezTo>
                <a:cubicBezTo>
                  <a:pt x="27830" y="10071"/>
                  <a:pt x="30139" y="10572"/>
                  <a:pt x="32344" y="11647"/>
                </a:cubicBezTo>
                <a:lnTo>
                  <a:pt x="36916" y="2666"/>
                </a:lnTo>
                <a:cubicBezTo>
                  <a:pt x="33390" y="913"/>
                  <a:pt x="29504" y="1"/>
                  <a:pt x="255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4"/>
          <p:cNvSpPr/>
          <p:nvPr/>
        </p:nvSpPr>
        <p:spPr>
          <a:xfrm>
            <a:off x="3898666" y="1812858"/>
            <a:ext cx="902768" cy="1118889"/>
          </a:xfrm>
          <a:custGeom>
            <a:rect b="b" l="l" r="r" t="t"/>
            <a:pathLst>
              <a:path extrusionOk="0" h="23292" w="18792">
                <a:moveTo>
                  <a:pt x="4572" y="0"/>
                </a:moveTo>
                <a:lnTo>
                  <a:pt x="0" y="8981"/>
                </a:lnTo>
                <a:cubicBezTo>
                  <a:pt x="5331" y="11574"/>
                  <a:pt x="8714" y="16977"/>
                  <a:pt x="8714" y="22902"/>
                </a:cubicBezTo>
                <a:lnTo>
                  <a:pt x="8714" y="23292"/>
                </a:lnTo>
                <a:lnTo>
                  <a:pt x="18791" y="23292"/>
                </a:lnTo>
                <a:lnTo>
                  <a:pt x="18791" y="22902"/>
                </a:lnTo>
                <a:cubicBezTo>
                  <a:pt x="18791" y="12886"/>
                  <a:pt x="12989" y="4193"/>
                  <a:pt x="45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4"/>
          <p:cNvSpPr/>
          <p:nvPr/>
        </p:nvSpPr>
        <p:spPr>
          <a:xfrm>
            <a:off x="2278946" y="1684787"/>
            <a:ext cx="2456525" cy="2456926"/>
          </a:xfrm>
          <a:custGeom>
            <a:rect b="b" l="l" r="r" t="t"/>
            <a:pathLst>
              <a:path extrusionOk="0" h="51146" w="51135">
                <a:moveTo>
                  <a:pt x="25567" y="1"/>
                </a:moveTo>
                <a:cubicBezTo>
                  <a:pt x="11471" y="1"/>
                  <a:pt x="0" y="11472"/>
                  <a:pt x="0" y="25568"/>
                </a:cubicBezTo>
                <a:cubicBezTo>
                  <a:pt x="0" y="39674"/>
                  <a:pt x="11471" y="51145"/>
                  <a:pt x="25567" y="51145"/>
                </a:cubicBezTo>
                <a:cubicBezTo>
                  <a:pt x="39540" y="51145"/>
                  <a:pt x="50929" y="39879"/>
                  <a:pt x="51134" y="25947"/>
                </a:cubicBezTo>
                <a:lnTo>
                  <a:pt x="41057" y="25947"/>
                </a:lnTo>
                <a:cubicBezTo>
                  <a:pt x="40842" y="34354"/>
                  <a:pt x="33973" y="41058"/>
                  <a:pt x="25567" y="41068"/>
                </a:cubicBezTo>
                <a:cubicBezTo>
                  <a:pt x="15603" y="41068"/>
                  <a:pt x="8232" y="31801"/>
                  <a:pt x="10467" y="22093"/>
                </a:cubicBezTo>
                <a:cubicBezTo>
                  <a:pt x="12152" y="14774"/>
                  <a:pt x="18644" y="10071"/>
                  <a:pt x="25576" y="10071"/>
                </a:cubicBezTo>
                <a:cubicBezTo>
                  <a:pt x="27839" y="10071"/>
                  <a:pt x="30149" y="10572"/>
                  <a:pt x="32354" y="11647"/>
                </a:cubicBezTo>
                <a:lnTo>
                  <a:pt x="36926" y="2666"/>
                </a:lnTo>
                <a:cubicBezTo>
                  <a:pt x="33399" y="913"/>
                  <a:pt x="29514" y="1"/>
                  <a:pt x="255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4"/>
          <p:cNvSpPr/>
          <p:nvPr/>
        </p:nvSpPr>
        <p:spPr>
          <a:xfrm>
            <a:off x="3833141" y="1812858"/>
            <a:ext cx="902768" cy="1118889"/>
          </a:xfrm>
          <a:custGeom>
            <a:rect b="b" l="l" r="r" t="t"/>
            <a:pathLst>
              <a:path extrusionOk="0" h="23292" w="18792">
                <a:moveTo>
                  <a:pt x="4573" y="0"/>
                </a:moveTo>
                <a:lnTo>
                  <a:pt x="1" y="8981"/>
                </a:lnTo>
                <a:cubicBezTo>
                  <a:pt x="5321" y="11574"/>
                  <a:pt x="8704" y="16977"/>
                  <a:pt x="8714" y="22902"/>
                </a:cubicBezTo>
                <a:lnTo>
                  <a:pt x="8714" y="23292"/>
                </a:lnTo>
                <a:lnTo>
                  <a:pt x="18792" y="23292"/>
                </a:lnTo>
                <a:lnTo>
                  <a:pt x="18792" y="22902"/>
                </a:lnTo>
                <a:cubicBezTo>
                  <a:pt x="18792" y="12886"/>
                  <a:pt x="12989" y="4193"/>
                  <a:pt x="4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4"/>
          <p:cNvSpPr/>
          <p:nvPr/>
        </p:nvSpPr>
        <p:spPr>
          <a:xfrm>
            <a:off x="746849" y="1130806"/>
            <a:ext cx="1181015" cy="751018"/>
          </a:xfrm>
          <a:custGeom>
            <a:rect b="b" l="l" r="r" t="t"/>
            <a:pathLst>
              <a:path extrusionOk="0" h="15634" w="24584">
                <a:moveTo>
                  <a:pt x="1" y="0"/>
                </a:moveTo>
                <a:lnTo>
                  <a:pt x="1" y="15634"/>
                </a:lnTo>
                <a:lnTo>
                  <a:pt x="24584" y="15634"/>
                </a:lnTo>
                <a:lnTo>
                  <a:pt x="245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4"/>
          <p:cNvSpPr/>
          <p:nvPr/>
        </p:nvSpPr>
        <p:spPr>
          <a:xfrm>
            <a:off x="715816" y="1099293"/>
            <a:ext cx="1178085" cy="748040"/>
          </a:xfrm>
          <a:custGeom>
            <a:rect b="b" l="l" r="r" t="t"/>
            <a:pathLst>
              <a:path extrusionOk="0" h="15572" w="24523">
                <a:moveTo>
                  <a:pt x="1" y="0"/>
                </a:moveTo>
                <a:lnTo>
                  <a:pt x="1" y="15572"/>
                </a:lnTo>
                <a:lnTo>
                  <a:pt x="24522" y="15572"/>
                </a:lnTo>
                <a:lnTo>
                  <a:pt x="245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4"/>
          <p:cNvSpPr/>
          <p:nvPr/>
        </p:nvSpPr>
        <p:spPr>
          <a:xfrm>
            <a:off x="714375" y="1097804"/>
            <a:ext cx="1181015" cy="751018"/>
          </a:xfrm>
          <a:custGeom>
            <a:rect b="b" l="l" r="r" t="t"/>
            <a:pathLst>
              <a:path extrusionOk="0" h="15634" w="24584">
                <a:moveTo>
                  <a:pt x="24522" y="62"/>
                </a:moveTo>
                <a:lnTo>
                  <a:pt x="24522" y="15572"/>
                </a:lnTo>
                <a:lnTo>
                  <a:pt x="62" y="15572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5634"/>
                </a:lnTo>
                <a:lnTo>
                  <a:pt x="24583" y="15634"/>
                </a:lnTo>
                <a:lnTo>
                  <a:pt x="24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54"/>
          <p:cNvSpPr/>
          <p:nvPr/>
        </p:nvSpPr>
        <p:spPr>
          <a:xfrm>
            <a:off x="827122" y="1404578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13"/>
                  <a:pt x="175" y="965"/>
                  <a:pt x="113" y="965"/>
                </a:cubicBezTo>
                <a:cubicBezTo>
                  <a:pt x="109" y="964"/>
                  <a:pt x="104" y="963"/>
                  <a:pt x="100" y="963"/>
                </a:cubicBezTo>
                <a:cubicBezTo>
                  <a:pt x="45" y="963"/>
                  <a:pt x="1" y="1020"/>
                  <a:pt x="1" y="107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2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8" y="647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54"/>
          <p:cNvSpPr/>
          <p:nvPr/>
        </p:nvSpPr>
        <p:spPr>
          <a:xfrm>
            <a:off x="1050694" y="1302160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87"/>
                  <a:pt x="547" y="6530"/>
                  <a:pt x="602" y="6530"/>
                </a:cubicBezTo>
                <a:cubicBezTo>
                  <a:pt x="607" y="6530"/>
                  <a:pt x="611" y="6530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54"/>
          <p:cNvSpPr/>
          <p:nvPr/>
        </p:nvSpPr>
        <p:spPr>
          <a:xfrm>
            <a:off x="1106370" y="1238653"/>
            <a:ext cx="35502" cy="359032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23" y="954"/>
                </a:cubicBezTo>
                <a:cubicBezTo>
                  <a:pt x="6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62" y="6520"/>
                  <a:pt x="12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3"/>
                  <a:pt x="349" y="7473"/>
                </a:cubicBezTo>
                <a:lnTo>
                  <a:pt x="390" y="7473"/>
                </a:lnTo>
                <a:cubicBezTo>
                  <a:pt x="451" y="7473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26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66"/>
                </a:lnTo>
                <a:cubicBezTo>
                  <a:pt x="738" y="1005"/>
                  <a:pt x="687" y="954"/>
                  <a:pt x="626" y="954"/>
                </a:cubicBezTo>
                <a:cubicBezTo>
                  <a:pt x="554" y="954"/>
                  <a:pt x="503" y="902"/>
                  <a:pt x="503" y="84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4"/>
          <p:cNvSpPr/>
          <p:nvPr/>
        </p:nvSpPr>
        <p:spPr>
          <a:xfrm>
            <a:off x="883279" y="1276555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44" y="6531"/>
                  <a:pt x="615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1" y="1"/>
                  <a:pt x="3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54"/>
          <p:cNvSpPr/>
          <p:nvPr/>
        </p:nvSpPr>
        <p:spPr>
          <a:xfrm>
            <a:off x="938908" y="1328245"/>
            <a:ext cx="35502" cy="359080"/>
          </a:xfrm>
          <a:custGeom>
            <a:rect b="b" l="l" r="r" t="t"/>
            <a:pathLst>
              <a:path extrusionOk="0" h="7475" w="73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42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1" y="1006"/>
                  <a:pt x="1" y="1067"/>
                </a:cubicBezTo>
                <a:lnTo>
                  <a:pt x="1" y="6408"/>
                </a:lnTo>
                <a:cubicBezTo>
                  <a:pt x="1" y="6470"/>
                  <a:pt x="52" y="6521"/>
                  <a:pt x="113" y="6521"/>
                </a:cubicBezTo>
                <a:cubicBezTo>
                  <a:pt x="175" y="6521"/>
                  <a:pt x="226" y="6572"/>
                  <a:pt x="226" y="6634"/>
                </a:cubicBezTo>
                <a:lnTo>
                  <a:pt x="226" y="7361"/>
                </a:lnTo>
                <a:cubicBezTo>
                  <a:pt x="226" y="7423"/>
                  <a:pt x="277" y="7474"/>
                  <a:pt x="339" y="7474"/>
                </a:cubicBezTo>
                <a:lnTo>
                  <a:pt x="390" y="7474"/>
                </a:lnTo>
                <a:cubicBezTo>
                  <a:pt x="452" y="7474"/>
                  <a:pt x="503" y="7423"/>
                  <a:pt x="503" y="7361"/>
                </a:cubicBezTo>
                <a:lnTo>
                  <a:pt x="503" y="6634"/>
                </a:lnTo>
                <a:cubicBezTo>
                  <a:pt x="503" y="6572"/>
                  <a:pt x="554" y="6521"/>
                  <a:pt x="616" y="6521"/>
                </a:cubicBezTo>
                <a:cubicBezTo>
                  <a:pt x="677" y="6521"/>
                  <a:pt x="729" y="6470"/>
                  <a:pt x="729" y="6408"/>
                </a:cubicBezTo>
                <a:lnTo>
                  <a:pt x="729" y="1067"/>
                </a:lnTo>
                <a:cubicBezTo>
                  <a:pt x="739" y="1006"/>
                  <a:pt x="677" y="954"/>
                  <a:pt x="616" y="954"/>
                </a:cubicBezTo>
                <a:cubicBezTo>
                  <a:pt x="554" y="954"/>
                  <a:pt x="503" y="903"/>
                  <a:pt x="503" y="84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54"/>
          <p:cNvSpPr/>
          <p:nvPr/>
        </p:nvSpPr>
        <p:spPr>
          <a:xfrm>
            <a:off x="1329942" y="1340591"/>
            <a:ext cx="35502" cy="359032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1"/>
                  <a:pt x="236" y="113"/>
                </a:cubicBezTo>
                <a:lnTo>
                  <a:pt x="236" y="841"/>
                </a:lnTo>
                <a:cubicBezTo>
                  <a:pt x="236" y="902"/>
                  <a:pt x="185" y="954"/>
                  <a:pt x="113" y="954"/>
                </a:cubicBezTo>
                <a:cubicBezTo>
                  <a:pt x="52" y="954"/>
                  <a:pt x="0" y="1005"/>
                  <a:pt x="0" y="1066"/>
                </a:cubicBezTo>
                <a:lnTo>
                  <a:pt x="0" y="6407"/>
                </a:lnTo>
                <a:cubicBezTo>
                  <a:pt x="0" y="6469"/>
                  <a:pt x="52" y="6520"/>
                  <a:pt x="113" y="6520"/>
                </a:cubicBezTo>
                <a:cubicBezTo>
                  <a:pt x="185" y="6520"/>
                  <a:pt x="236" y="6571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1"/>
                  <a:pt x="554" y="6520"/>
                  <a:pt x="615" y="6520"/>
                </a:cubicBezTo>
                <a:cubicBezTo>
                  <a:pt x="687" y="6520"/>
                  <a:pt x="738" y="6469"/>
                  <a:pt x="738" y="6407"/>
                </a:cubicBezTo>
                <a:lnTo>
                  <a:pt x="738" y="1077"/>
                </a:lnTo>
                <a:cubicBezTo>
                  <a:pt x="738" y="1015"/>
                  <a:pt x="68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4"/>
          <p:cNvSpPr/>
          <p:nvPr/>
        </p:nvSpPr>
        <p:spPr>
          <a:xfrm>
            <a:off x="1386100" y="1391800"/>
            <a:ext cx="35502" cy="359032"/>
          </a:xfrm>
          <a:custGeom>
            <a:rect b="b" l="l" r="r" t="t"/>
            <a:pathLst>
              <a:path extrusionOk="0" h="7474" w="739">
                <a:moveTo>
                  <a:pt x="349" y="0"/>
                </a:moveTo>
                <a:cubicBezTo>
                  <a:pt x="287" y="0"/>
                  <a:pt x="236" y="52"/>
                  <a:pt x="236" y="113"/>
                </a:cubicBezTo>
                <a:lnTo>
                  <a:pt x="236" y="841"/>
                </a:lnTo>
                <a:cubicBezTo>
                  <a:pt x="236" y="903"/>
                  <a:pt x="185" y="954"/>
                  <a:pt x="123" y="954"/>
                </a:cubicBezTo>
                <a:cubicBezTo>
                  <a:pt x="51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1" y="6520"/>
                  <a:pt x="123" y="6520"/>
                </a:cubicBezTo>
                <a:cubicBezTo>
                  <a:pt x="185" y="6520"/>
                  <a:pt x="236" y="6572"/>
                  <a:pt x="236" y="6633"/>
                </a:cubicBezTo>
                <a:lnTo>
                  <a:pt x="236" y="7361"/>
                </a:lnTo>
                <a:cubicBezTo>
                  <a:pt x="236" y="7422"/>
                  <a:pt x="287" y="7474"/>
                  <a:pt x="349" y="7474"/>
                </a:cubicBezTo>
                <a:lnTo>
                  <a:pt x="390" y="7474"/>
                </a:lnTo>
                <a:cubicBezTo>
                  <a:pt x="451" y="7474"/>
                  <a:pt x="502" y="7422"/>
                  <a:pt x="502" y="7361"/>
                </a:cubicBezTo>
                <a:lnTo>
                  <a:pt x="502" y="6633"/>
                </a:lnTo>
                <a:cubicBezTo>
                  <a:pt x="502" y="6572"/>
                  <a:pt x="554" y="6520"/>
                  <a:pt x="625" y="6520"/>
                </a:cubicBezTo>
                <a:cubicBezTo>
                  <a:pt x="687" y="6520"/>
                  <a:pt x="738" y="6469"/>
                  <a:pt x="738" y="6408"/>
                </a:cubicBezTo>
                <a:lnTo>
                  <a:pt x="738" y="1067"/>
                </a:lnTo>
                <a:cubicBezTo>
                  <a:pt x="728" y="1005"/>
                  <a:pt x="677" y="964"/>
                  <a:pt x="625" y="964"/>
                </a:cubicBezTo>
                <a:cubicBezTo>
                  <a:pt x="554" y="964"/>
                  <a:pt x="502" y="913"/>
                  <a:pt x="502" y="851"/>
                </a:cubicBezTo>
                <a:lnTo>
                  <a:pt x="502" y="113"/>
                </a:lnTo>
                <a:cubicBezTo>
                  <a:pt x="502" y="52"/>
                  <a:pt x="451" y="0"/>
                  <a:pt x="3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4"/>
          <p:cNvSpPr/>
          <p:nvPr/>
        </p:nvSpPr>
        <p:spPr>
          <a:xfrm>
            <a:off x="1721457" y="1391800"/>
            <a:ext cx="35021" cy="359032"/>
          </a:xfrm>
          <a:custGeom>
            <a:rect b="b" l="l" r="r" t="t"/>
            <a:pathLst>
              <a:path extrusionOk="0" h="747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03"/>
                  <a:pt x="175" y="954"/>
                  <a:pt x="113" y="954"/>
                </a:cubicBezTo>
                <a:cubicBezTo>
                  <a:pt x="52" y="954"/>
                  <a:pt x="0" y="1005"/>
                  <a:pt x="0" y="1067"/>
                </a:cubicBezTo>
                <a:lnTo>
                  <a:pt x="0" y="6408"/>
                </a:lnTo>
                <a:cubicBezTo>
                  <a:pt x="0" y="6469"/>
                  <a:pt x="52" y="6520"/>
                  <a:pt x="113" y="6520"/>
                </a:cubicBezTo>
                <a:cubicBezTo>
                  <a:pt x="175" y="6520"/>
                  <a:pt x="226" y="6572"/>
                  <a:pt x="226" y="6633"/>
                </a:cubicBezTo>
                <a:lnTo>
                  <a:pt x="226" y="7361"/>
                </a:lnTo>
                <a:cubicBezTo>
                  <a:pt x="226" y="7422"/>
                  <a:pt x="277" y="7474"/>
                  <a:pt x="339" y="7474"/>
                </a:cubicBezTo>
                <a:lnTo>
                  <a:pt x="380" y="7474"/>
                </a:lnTo>
                <a:cubicBezTo>
                  <a:pt x="451" y="7474"/>
                  <a:pt x="503" y="7422"/>
                  <a:pt x="503" y="7361"/>
                </a:cubicBezTo>
                <a:lnTo>
                  <a:pt x="503" y="6633"/>
                </a:lnTo>
                <a:cubicBezTo>
                  <a:pt x="503" y="6572"/>
                  <a:pt x="544" y="6520"/>
                  <a:pt x="615" y="6520"/>
                </a:cubicBezTo>
                <a:cubicBezTo>
                  <a:pt x="677" y="6520"/>
                  <a:pt x="728" y="6469"/>
                  <a:pt x="728" y="6408"/>
                </a:cubicBezTo>
                <a:lnTo>
                  <a:pt x="728" y="1067"/>
                </a:lnTo>
                <a:cubicBezTo>
                  <a:pt x="718" y="1005"/>
                  <a:pt x="677" y="964"/>
                  <a:pt x="615" y="964"/>
                </a:cubicBezTo>
                <a:cubicBezTo>
                  <a:pt x="54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4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4"/>
          <p:cNvSpPr/>
          <p:nvPr/>
        </p:nvSpPr>
        <p:spPr>
          <a:xfrm>
            <a:off x="1777086" y="1321856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4"/>
                  <a:pt x="114" y="964"/>
                </a:cubicBezTo>
                <a:cubicBezTo>
                  <a:pt x="52" y="964"/>
                  <a:pt x="1" y="1016"/>
                  <a:pt x="1" y="1077"/>
                </a:cubicBezTo>
                <a:lnTo>
                  <a:pt x="1" y="6408"/>
                </a:lnTo>
                <a:cubicBezTo>
                  <a:pt x="1" y="6480"/>
                  <a:pt x="52" y="6531"/>
                  <a:pt x="114" y="6531"/>
                </a:cubicBezTo>
                <a:cubicBezTo>
                  <a:pt x="118" y="6530"/>
                  <a:pt x="123" y="6530"/>
                  <a:pt x="127" y="6530"/>
                </a:cubicBezTo>
                <a:cubicBezTo>
                  <a:pt x="182" y="6530"/>
                  <a:pt x="226" y="6587"/>
                  <a:pt x="226" y="6644"/>
                </a:cubicBezTo>
                <a:lnTo>
                  <a:pt x="226" y="7371"/>
                </a:lnTo>
                <a:cubicBezTo>
                  <a:pt x="226" y="7433"/>
                  <a:pt x="278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08"/>
                </a:cubicBezTo>
                <a:lnTo>
                  <a:pt x="729" y="1077"/>
                </a:lnTo>
                <a:cubicBezTo>
                  <a:pt x="729" y="1016"/>
                  <a:pt x="677" y="954"/>
                  <a:pt x="616" y="954"/>
                </a:cubicBezTo>
                <a:cubicBezTo>
                  <a:pt x="554" y="954"/>
                  <a:pt x="503" y="903"/>
                  <a:pt x="503" y="841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4"/>
          <p:cNvSpPr/>
          <p:nvPr/>
        </p:nvSpPr>
        <p:spPr>
          <a:xfrm>
            <a:off x="1441728" y="1430183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5" y="965"/>
                  <a:pt x="113" y="965"/>
                </a:cubicBezTo>
                <a:cubicBezTo>
                  <a:pt x="52" y="965"/>
                  <a:pt x="0" y="1016"/>
                  <a:pt x="0" y="1077"/>
                </a:cubicBezTo>
                <a:lnTo>
                  <a:pt x="0" y="6408"/>
                </a:lnTo>
                <a:cubicBezTo>
                  <a:pt x="0" y="6480"/>
                  <a:pt x="52" y="6531"/>
                  <a:pt x="113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80"/>
                  <a:pt x="728" y="6408"/>
                </a:cubicBezTo>
                <a:lnTo>
                  <a:pt x="728" y="1077"/>
                </a:lnTo>
                <a:cubicBezTo>
                  <a:pt x="728" y="101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4"/>
          <p:cNvSpPr/>
          <p:nvPr/>
        </p:nvSpPr>
        <p:spPr>
          <a:xfrm>
            <a:off x="1162480" y="1263729"/>
            <a:ext cx="35021" cy="359561"/>
          </a:xfrm>
          <a:custGeom>
            <a:rect b="b" l="l" r="r" t="t"/>
            <a:pathLst>
              <a:path extrusionOk="0" h="7485" w="729">
                <a:moveTo>
                  <a:pt x="339" y="1"/>
                </a:moveTo>
                <a:cubicBezTo>
                  <a:pt x="278" y="1"/>
                  <a:pt x="226" y="52"/>
                  <a:pt x="226" y="124"/>
                </a:cubicBezTo>
                <a:lnTo>
                  <a:pt x="226" y="852"/>
                </a:lnTo>
                <a:cubicBezTo>
                  <a:pt x="226" y="913"/>
                  <a:pt x="175" y="965"/>
                  <a:pt x="114" y="965"/>
                </a:cubicBezTo>
                <a:cubicBezTo>
                  <a:pt x="52" y="965"/>
                  <a:pt x="1" y="1016"/>
                  <a:pt x="1" y="1077"/>
                </a:cubicBezTo>
                <a:lnTo>
                  <a:pt x="1" y="6418"/>
                </a:lnTo>
                <a:cubicBezTo>
                  <a:pt x="1" y="6480"/>
                  <a:pt x="52" y="6531"/>
                  <a:pt x="114" y="6531"/>
                </a:cubicBezTo>
                <a:cubicBezTo>
                  <a:pt x="175" y="6531"/>
                  <a:pt x="226" y="6572"/>
                  <a:pt x="226" y="6644"/>
                </a:cubicBezTo>
                <a:lnTo>
                  <a:pt x="226" y="7372"/>
                </a:lnTo>
                <a:cubicBezTo>
                  <a:pt x="226" y="7433"/>
                  <a:pt x="278" y="7485"/>
                  <a:pt x="339" y="7485"/>
                </a:cubicBezTo>
                <a:lnTo>
                  <a:pt x="390" y="7485"/>
                </a:lnTo>
                <a:cubicBezTo>
                  <a:pt x="452" y="7485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80"/>
                  <a:pt x="729" y="6418"/>
                </a:cubicBezTo>
                <a:lnTo>
                  <a:pt x="729" y="1077"/>
                </a:lnTo>
                <a:cubicBezTo>
                  <a:pt x="729" y="1006"/>
                  <a:pt x="677" y="965"/>
                  <a:pt x="616" y="965"/>
                </a:cubicBezTo>
                <a:cubicBezTo>
                  <a:pt x="554" y="965"/>
                  <a:pt x="503" y="913"/>
                  <a:pt x="503" y="852"/>
                </a:cubicBezTo>
                <a:lnTo>
                  <a:pt x="503" y="124"/>
                </a:lnTo>
                <a:cubicBezTo>
                  <a:pt x="503" y="52"/>
                  <a:pt x="452" y="1"/>
                  <a:pt x="3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54"/>
          <p:cNvSpPr/>
          <p:nvPr/>
        </p:nvSpPr>
        <p:spPr>
          <a:xfrm>
            <a:off x="995065" y="1366195"/>
            <a:ext cx="35021" cy="359513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0" y="1015"/>
                  <a:pt x="0" y="1077"/>
                </a:cubicBezTo>
                <a:lnTo>
                  <a:pt x="0" y="6407"/>
                </a:lnTo>
                <a:cubicBezTo>
                  <a:pt x="0" y="6479"/>
                  <a:pt x="52" y="6530"/>
                  <a:pt x="113" y="6530"/>
                </a:cubicBezTo>
                <a:cubicBezTo>
                  <a:pt x="118" y="6530"/>
                  <a:pt x="122" y="6529"/>
                  <a:pt x="127" y="6529"/>
                </a:cubicBezTo>
                <a:cubicBezTo>
                  <a:pt x="182" y="6529"/>
                  <a:pt x="226" y="6586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1"/>
                  <a:pt x="544" y="6530"/>
                  <a:pt x="615" y="6530"/>
                </a:cubicBezTo>
                <a:cubicBezTo>
                  <a:pt x="677" y="6530"/>
                  <a:pt x="728" y="6479"/>
                  <a:pt x="728" y="6407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4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1" y="0"/>
                  <a:pt x="3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4"/>
          <p:cNvSpPr/>
          <p:nvPr/>
        </p:nvSpPr>
        <p:spPr>
          <a:xfrm>
            <a:off x="1218156" y="1353369"/>
            <a:ext cx="35502" cy="359561"/>
          </a:xfrm>
          <a:custGeom>
            <a:rect b="b" l="l" r="r" t="t"/>
            <a:pathLst>
              <a:path extrusionOk="0" h="7485" w="739">
                <a:moveTo>
                  <a:pt x="349" y="1"/>
                </a:moveTo>
                <a:cubicBezTo>
                  <a:pt x="287" y="1"/>
                  <a:pt x="236" y="52"/>
                  <a:pt x="236" y="114"/>
                </a:cubicBezTo>
                <a:lnTo>
                  <a:pt x="236" y="852"/>
                </a:lnTo>
                <a:cubicBezTo>
                  <a:pt x="236" y="913"/>
                  <a:pt x="185" y="964"/>
                  <a:pt x="113" y="964"/>
                </a:cubicBezTo>
                <a:cubicBezTo>
                  <a:pt x="52" y="964"/>
                  <a:pt x="0" y="1016"/>
                  <a:pt x="0" y="1077"/>
                </a:cubicBezTo>
                <a:lnTo>
                  <a:pt x="0" y="6408"/>
                </a:lnTo>
                <a:cubicBezTo>
                  <a:pt x="0" y="6469"/>
                  <a:pt x="52" y="6531"/>
                  <a:pt x="113" y="6531"/>
                </a:cubicBezTo>
                <a:cubicBezTo>
                  <a:pt x="185" y="6531"/>
                  <a:pt x="236" y="6572"/>
                  <a:pt x="236" y="6644"/>
                </a:cubicBezTo>
                <a:lnTo>
                  <a:pt x="236" y="7372"/>
                </a:lnTo>
                <a:cubicBezTo>
                  <a:pt x="236" y="7433"/>
                  <a:pt x="28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3" y="7433"/>
                  <a:pt x="503" y="7372"/>
                </a:cubicBezTo>
                <a:lnTo>
                  <a:pt x="503" y="6644"/>
                </a:lnTo>
                <a:cubicBezTo>
                  <a:pt x="503" y="6572"/>
                  <a:pt x="554" y="6521"/>
                  <a:pt x="626" y="6521"/>
                </a:cubicBezTo>
                <a:cubicBezTo>
                  <a:pt x="687" y="6521"/>
                  <a:pt x="738" y="6469"/>
                  <a:pt x="738" y="6408"/>
                </a:cubicBezTo>
                <a:lnTo>
                  <a:pt x="738" y="1077"/>
                </a:lnTo>
                <a:cubicBezTo>
                  <a:pt x="738" y="1016"/>
                  <a:pt x="687" y="964"/>
                  <a:pt x="626" y="964"/>
                </a:cubicBezTo>
                <a:cubicBezTo>
                  <a:pt x="554" y="964"/>
                  <a:pt x="503" y="913"/>
                  <a:pt x="503" y="852"/>
                </a:cubicBezTo>
                <a:lnTo>
                  <a:pt x="503" y="114"/>
                </a:lnTo>
                <a:cubicBezTo>
                  <a:pt x="503" y="52"/>
                  <a:pt x="451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4"/>
          <p:cNvSpPr/>
          <p:nvPr/>
        </p:nvSpPr>
        <p:spPr>
          <a:xfrm>
            <a:off x="1497886" y="1378974"/>
            <a:ext cx="35454" cy="359561"/>
          </a:xfrm>
          <a:custGeom>
            <a:rect b="b" l="l" r="r" t="t"/>
            <a:pathLst>
              <a:path extrusionOk="0" h="7485" w="738">
                <a:moveTo>
                  <a:pt x="349" y="1"/>
                </a:moveTo>
                <a:cubicBezTo>
                  <a:pt x="277" y="1"/>
                  <a:pt x="226" y="52"/>
                  <a:pt x="226" y="114"/>
                </a:cubicBezTo>
                <a:lnTo>
                  <a:pt x="226" y="852"/>
                </a:lnTo>
                <a:cubicBezTo>
                  <a:pt x="226" y="913"/>
                  <a:pt x="174" y="964"/>
                  <a:pt x="113" y="964"/>
                </a:cubicBezTo>
                <a:cubicBezTo>
                  <a:pt x="51" y="964"/>
                  <a:pt x="0" y="1016"/>
                  <a:pt x="0" y="1077"/>
                </a:cubicBezTo>
                <a:lnTo>
                  <a:pt x="0" y="6418"/>
                </a:lnTo>
                <a:cubicBezTo>
                  <a:pt x="0" y="6480"/>
                  <a:pt x="51" y="6531"/>
                  <a:pt x="113" y="6531"/>
                </a:cubicBezTo>
                <a:cubicBezTo>
                  <a:pt x="174" y="6531"/>
                  <a:pt x="226" y="6582"/>
                  <a:pt x="226" y="6644"/>
                </a:cubicBezTo>
                <a:lnTo>
                  <a:pt x="226" y="7372"/>
                </a:lnTo>
                <a:cubicBezTo>
                  <a:pt x="226" y="7433"/>
                  <a:pt x="277" y="7484"/>
                  <a:pt x="349" y="7484"/>
                </a:cubicBezTo>
                <a:lnTo>
                  <a:pt x="390" y="7484"/>
                </a:lnTo>
                <a:cubicBezTo>
                  <a:pt x="451" y="7484"/>
                  <a:pt x="502" y="7433"/>
                  <a:pt x="502" y="7372"/>
                </a:cubicBezTo>
                <a:lnTo>
                  <a:pt x="502" y="6644"/>
                </a:lnTo>
                <a:cubicBezTo>
                  <a:pt x="502" y="6582"/>
                  <a:pt x="554" y="6531"/>
                  <a:pt x="615" y="6531"/>
                </a:cubicBezTo>
                <a:cubicBezTo>
                  <a:pt x="677" y="6531"/>
                  <a:pt x="728" y="6480"/>
                  <a:pt x="728" y="6418"/>
                </a:cubicBezTo>
                <a:lnTo>
                  <a:pt x="728" y="1077"/>
                </a:lnTo>
                <a:cubicBezTo>
                  <a:pt x="737" y="1020"/>
                  <a:pt x="685" y="963"/>
                  <a:pt x="629" y="963"/>
                </a:cubicBezTo>
                <a:cubicBezTo>
                  <a:pt x="624" y="963"/>
                  <a:pt x="620" y="964"/>
                  <a:pt x="615" y="964"/>
                </a:cubicBezTo>
                <a:cubicBezTo>
                  <a:pt x="554" y="964"/>
                  <a:pt x="502" y="913"/>
                  <a:pt x="502" y="841"/>
                </a:cubicBezTo>
                <a:lnTo>
                  <a:pt x="502" y="114"/>
                </a:lnTo>
                <a:cubicBezTo>
                  <a:pt x="502" y="52"/>
                  <a:pt x="451" y="1"/>
                  <a:pt x="3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4"/>
          <p:cNvSpPr/>
          <p:nvPr/>
        </p:nvSpPr>
        <p:spPr>
          <a:xfrm>
            <a:off x="1553514" y="1250951"/>
            <a:ext cx="35021" cy="359561"/>
          </a:xfrm>
          <a:custGeom>
            <a:rect b="b" l="l" r="r" t="t"/>
            <a:pathLst>
              <a:path extrusionOk="0" h="7485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1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4"/>
          <p:cNvSpPr/>
          <p:nvPr/>
        </p:nvSpPr>
        <p:spPr>
          <a:xfrm>
            <a:off x="1609671" y="1314986"/>
            <a:ext cx="35021" cy="359513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3"/>
                  <a:pt x="175" y="964"/>
                  <a:pt x="113" y="964"/>
                </a:cubicBezTo>
                <a:cubicBezTo>
                  <a:pt x="51" y="964"/>
                  <a:pt x="0" y="1015"/>
                  <a:pt x="0" y="1077"/>
                </a:cubicBezTo>
                <a:lnTo>
                  <a:pt x="0" y="6418"/>
                </a:lnTo>
                <a:cubicBezTo>
                  <a:pt x="0" y="6479"/>
                  <a:pt x="51" y="6530"/>
                  <a:pt x="113" y="6530"/>
                </a:cubicBezTo>
                <a:cubicBezTo>
                  <a:pt x="175" y="6530"/>
                  <a:pt x="226" y="6582"/>
                  <a:pt x="226" y="6643"/>
                </a:cubicBezTo>
                <a:lnTo>
                  <a:pt x="226" y="7371"/>
                </a:lnTo>
                <a:cubicBezTo>
                  <a:pt x="226" y="7432"/>
                  <a:pt x="277" y="7484"/>
                  <a:pt x="339" y="7484"/>
                </a:cubicBezTo>
                <a:lnTo>
                  <a:pt x="380" y="7484"/>
                </a:lnTo>
                <a:cubicBezTo>
                  <a:pt x="451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82"/>
                  <a:pt x="554" y="6530"/>
                  <a:pt x="615" y="6530"/>
                </a:cubicBezTo>
                <a:cubicBezTo>
                  <a:pt x="677" y="6530"/>
                  <a:pt x="728" y="6479"/>
                  <a:pt x="728" y="6418"/>
                </a:cubicBezTo>
                <a:lnTo>
                  <a:pt x="728" y="1077"/>
                </a:lnTo>
                <a:cubicBezTo>
                  <a:pt x="728" y="1015"/>
                  <a:pt x="677" y="964"/>
                  <a:pt x="615" y="964"/>
                </a:cubicBezTo>
                <a:cubicBezTo>
                  <a:pt x="554" y="964"/>
                  <a:pt x="503" y="913"/>
                  <a:pt x="503" y="851"/>
                </a:cubicBezTo>
                <a:lnTo>
                  <a:pt x="503" y="113"/>
                </a:lnTo>
                <a:cubicBezTo>
                  <a:pt x="503" y="51"/>
                  <a:pt x="451" y="0"/>
                  <a:pt x="3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4"/>
          <p:cNvSpPr/>
          <p:nvPr/>
        </p:nvSpPr>
        <p:spPr>
          <a:xfrm>
            <a:off x="1665300" y="1417404"/>
            <a:ext cx="35021" cy="359513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7" y="0"/>
                  <a:pt x="226" y="52"/>
                  <a:pt x="226" y="113"/>
                </a:cubicBezTo>
                <a:lnTo>
                  <a:pt x="226" y="841"/>
                </a:lnTo>
                <a:cubicBezTo>
                  <a:pt x="226" y="913"/>
                  <a:pt x="175" y="964"/>
                  <a:pt x="113" y="964"/>
                </a:cubicBezTo>
                <a:cubicBezTo>
                  <a:pt x="52" y="964"/>
                  <a:pt x="1" y="1015"/>
                  <a:pt x="1" y="1077"/>
                </a:cubicBezTo>
                <a:lnTo>
                  <a:pt x="1" y="6408"/>
                </a:lnTo>
                <a:cubicBezTo>
                  <a:pt x="1" y="6479"/>
                  <a:pt x="52" y="6531"/>
                  <a:pt x="113" y="6531"/>
                </a:cubicBezTo>
                <a:cubicBezTo>
                  <a:pt x="175" y="6531"/>
                  <a:pt x="226" y="6572"/>
                  <a:pt x="226" y="6643"/>
                </a:cubicBezTo>
                <a:lnTo>
                  <a:pt x="226" y="7371"/>
                </a:lnTo>
                <a:cubicBezTo>
                  <a:pt x="226" y="7433"/>
                  <a:pt x="277" y="7484"/>
                  <a:pt x="339" y="7484"/>
                </a:cubicBezTo>
                <a:lnTo>
                  <a:pt x="390" y="7484"/>
                </a:lnTo>
                <a:cubicBezTo>
                  <a:pt x="452" y="7484"/>
                  <a:pt x="503" y="7433"/>
                  <a:pt x="503" y="7371"/>
                </a:cubicBezTo>
                <a:lnTo>
                  <a:pt x="503" y="6643"/>
                </a:lnTo>
                <a:cubicBezTo>
                  <a:pt x="503" y="6572"/>
                  <a:pt x="554" y="6531"/>
                  <a:pt x="616" y="6531"/>
                </a:cubicBezTo>
                <a:cubicBezTo>
                  <a:pt x="677" y="6531"/>
                  <a:pt x="729" y="6479"/>
                  <a:pt x="729" y="6408"/>
                </a:cubicBezTo>
                <a:lnTo>
                  <a:pt x="729" y="1077"/>
                </a:lnTo>
                <a:cubicBezTo>
                  <a:pt x="729" y="1015"/>
                  <a:pt x="677" y="964"/>
                  <a:pt x="616" y="964"/>
                </a:cubicBezTo>
                <a:cubicBezTo>
                  <a:pt x="554" y="964"/>
                  <a:pt x="503" y="913"/>
                  <a:pt x="503" y="841"/>
                </a:cubicBezTo>
                <a:lnTo>
                  <a:pt x="503" y="113"/>
                </a:lnTo>
                <a:cubicBezTo>
                  <a:pt x="503" y="52"/>
                  <a:pt x="452" y="0"/>
                  <a:pt x="3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4"/>
          <p:cNvSpPr/>
          <p:nvPr/>
        </p:nvSpPr>
        <p:spPr>
          <a:xfrm>
            <a:off x="1274266" y="1289382"/>
            <a:ext cx="35021" cy="359513"/>
          </a:xfrm>
          <a:custGeom>
            <a:rect b="b" l="l" r="r" t="t"/>
            <a:pathLst>
              <a:path extrusionOk="0" h="7484" w="729">
                <a:moveTo>
                  <a:pt x="339" y="0"/>
                </a:moveTo>
                <a:cubicBezTo>
                  <a:pt x="278" y="0"/>
                  <a:pt x="226" y="51"/>
                  <a:pt x="226" y="113"/>
                </a:cubicBezTo>
                <a:lnTo>
                  <a:pt x="226" y="851"/>
                </a:lnTo>
                <a:cubicBezTo>
                  <a:pt x="226" y="912"/>
                  <a:pt x="175" y="964"/>
                  <a:pt x="114" y="964"/>
                </a:cubicBezTo>
                <a:cubicBezTo>
                  <a:pt x="52" y="964"/>
                  <a:pt x="1" y="1015"/>
                  <a:pt x="1" y="1076"/>
                </a:cubicBezTo>
                <a:lnTo>
                  <a:pt x="1" y="6407"/>
                </a:lnTo>
                <a:cubicBezTo>
                  <a:pt x="1" y="6479"/>
                  <a:pt x="52" y="6530"/>
                  <a:pt x="114" y="6530"/>
                </a:cubicBezTo>
                <a:cubicBezTo>
                  <a:pt x="175" y="6530"/>
                  <a:pt x="226" y="6571"/>
                  <a:pt x="226" y="6643"/>
                </a:cubicBezTo>
                <a:lnTo>
                  <a:pt x="226" y="7371"/>
                </a:lnTo>
                <a:cubicBezTo>
                  <a:pt x="226" y="7432"/>
                  <a:pt x="278" y="7484"/>
                  <a:pt x="339" y="7484"/>
                </a:cubicBezTo>
                <a:lnTo>
                  <a:pt x="391" y="7484"/>
                </a:lnTo>
                <a:cubicBezTo>
                  <a:pt x="452" y="7484"/>
                  <a:pt x="503" y="7432"/>
                  <a:pt x="503" y="7371"/>
                </a:cubicBezTo>
                <a:lnTo>
                  <a:pt x="503" y="6643"/>
                </a:lnTo>
                <a:cubicBezTo>
                  <a:pt x="503" y="6571"/>
                  <a:pt x="555" y="6530"/>
                  <a:pt x="616" y="6530"/>
                </a:cubicBezTo>
                <a:cubicBezTo>
                  <a:pt x="678" y="6530"/>
                  <a:pt x="729" y="6479"/>
                  <a:pt x="729" y="6407"/>
                </a:cubicBezTo>
                <a:lnTo>
                  <a:pt x="729" y="1076"/>
                </a:lnTo>
                <a:cubicBezTo>
                  <a:pt x="729" y="1015"/>
                  <a:pt x="678" y="964"/>
                  <a:pt x="616" y="964"/>
                </a:cubicBezTo>
                <a:cubicBezTo>
                  <a:pt x="555" y="964"/>
                  <a:pt x="503" y="912"/>
                  <a:pt x="503" y="851"/>
                </a:cubicBezTo>
                <a:lnTo>
                  <a:pt x="503" y="113"/>
                </a:lnTo>
                <a:cubicBezTo>
                  <a:pt x="503" y="51"/>
                  <a:pt x="452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4"/>
          <p:cNvSpPr/>
          <p:nvPr/>
        </p:nvSpPr>
        <p:spPr>
          <a:xfrm>
            <a:off x="4050324" y="1021471"/>
            <a:ext cx="627450" cy="665848"/>
          </a:xfrm>
          <a:custGeom>
            <a:rect b="b" l="l" r="r" t="t"/>
            <a:pathLst>
              <a:path extrusionOk="0" h="13861" w="13061">
                <a:moveTo>
                  <a:pt x="1" y="0"/>
                </a:moveTo>
                <a:lnTo>
                  <a:pt x="1" y="13860"/>
                </a:lnTo>
                <a:lnTo>
                  <a:pt x="13061" y="13860"/>
                </a:lnTo>
                <a:lnTo>
                  <a:pt x="130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4"/>
          <p:cNvSpPr/>
          <p:nvPr/>
        </p:nvSpPr>
        <p:spPr>
          <a:xfrm>
            <a:off x="4033606" y="1003216"/>
            <a:ext cx="618563" cy="657009"/>
          </a:xfrm>
          <a:custGeom>
            <a:rect b="b" l="l" r="r" t="t"/>
            <a:pathLst>
              <a:path extrusionOk="0" h="13677" w="12876">
                <a:moveTo>
                  <a:pt x="0" y="1"/>
                </a:moveTo>
                <a:lnTo>
                  <a:pt x="0" y="13676"/>
                </a:lnTo>
                <a:lnTo>
                  <a:pt x="12876" y="13676"/>
                </a:lnTo>
                <a:lnTo>
                  <a:pt x="128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4"/>
          <p:cNvSpPr/>
          <p:nvPr/>
        </p:nvSpPr>
        <p:spPr>
          <a:xfrm>
            <a:off x="4032117" y="1001775"/>
            <a:ext cx="622022" cy="659939"/>
          </a:xfrm>
          <a:custGeom>
            <a:rect b="b" l="l" r="r" t="t"/>
            <a:pathLst>
              <a:path extrusionOk="0" h="13738" w="12948">
                <a:moveTo>
                  <a:pt x="12876" y="62"/>
                </a:moveTo>
                <a:lnTo>
                  <a:pt x="12876" y="13665"/>
                </a:lnTo>
                <a:lnTo>
                  <a:pt x="62" y="13665"/>
                </a:lnTo>
                <a:lnTo>
                  <a:pt x="62" y="62"/>
                </a:lnTo>
                <a:close/>
                <a:moveTo>
                  <a:pt x="0" y="0"/>
                </a:moveTo>
                <a:lnTo>
                  <a:pt x="0" y="13737"/>
                </a:lnTo>
                <a:lnTo>
                  <a:pt x="12948" y="13737"/>
                </a:lnTo>
                <a:lnTo>
                  <a:pt x="1294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4"/>
          <p:cNvSpPr/>
          <p:nvPr/>
        </p:nvSpPr>
        <p:spPr>
          <a:xfrm>
            <a:off x="4102061" y="1122063"/>
            <a:ext cx="489528" cy="452465"/>
          </a:xfrm>
          <a:custGeom>
            <a:rect b="b" l="l" r="r" t="t"/>
            <a:pathLst>
              <a:path extrusionOk="0" h="9419" w="10190">
                <a:moveTo>
                  <a:pt x="5116" y="0"/>
                </a:moveTo>
                <a:cubicBezTo>
                  <a:pt x="4115" y="0"/>
                  <a:pt x="3116" y="319"/>
                  <a:pt x="2276" y="951"/>
                </a:cubicBezTo>
                <a:cubicBezTo>
                  <a:pt x="656" y="2171"/>
                  <a:pt x="0" y="4283"/>
                  <a:pt x="646" y="6200"/>
                </a:cubicBezTo>
                <a:cubicBezTo>
                  <a:pt x="1292" y="8117"/>
                  <a:pt x="3086" y="9419"/>
                  <a:pt x="5105" y="9419"/>
                </a:cubicBezTo>
                <a:cubicBezTo>
                  <a:pt x="5382" y="9419"/>
                  <a:pt x="5649" y="9388"/>
                  <a:pt x="5915" y="9347"/>
                </a:cubicBezTo>
                <a:lnTo>
                  <a:pt x="5659" y="7830"/>
                </a:lnTo>
                <a:cubicBezTo>
                  <a:pt x="5474" y="7860"/>
                  <a:pt x="5290" y="7881"/>
                  <a:pt x="5105" y="7881"/>
                </a:cubicBezTo>
                <a:cubicBezTo>
                  <a:pt x="3752" y="7881"/>
                  <a:pt x="2553" y="7010"/>
                  <a:pt x="2112" y="5728"/>
                </a:cubicBezTo>
                <a:cubicBezTo>
                  <a:pt x="1671" y="4447"/>
                  <a:pt x="2102" y="3032"/>
                  <a:pt x="3178" y="2202"/>
                </a:cubicBezTo>
                <a:cubicBezTo>
                  <a:pt x="3742" y="1762"/>
                  <a:pt x="4424" y="1541"/>
                  <a:pt x="5108" y="1541"/>
                </a:cubicBezTo>
                <a:cubicBezTo>
                  <a:pt x="5717" y="1541"/>
                  <a:pt x="6327" y="1716"/>
                  <a:pt x="6858" y="2068"/>
                </a:cubicBezTo>
                <a:cubicBezTo>
                  <a:pt x="7986" y="2817"/>
                  <a:pt x="8519" y="4201"/>
                  <a:pt x="8181" y="5503"/>
                </a:cubicBezTo>
                <a:lnTo>
                  <a:pt x="9636" y="6005"/>
                </a:lnTo>
                <a:cubicBezTo>
                  <a:pt x="10190" y="4057"/>
                  <a:pt x="9442" y="1976"/>
                  <a:pt x="7781" y="828"/>
                </a:cubicBezTo>
                <a:cubicBezTo>
                  <a:pt x="6976" y="275"/>
                  <a:pt x="6045" y="0"/>
                  <a:pt x="5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4"/>
          <p:cNvSpPr/>
          <p:nvPr/>
        </p:nvSpPr>
        <p:spPr>
          <a:xfrm>
            <a:off x="4373384" y="1466164"/>
            <a:ext cx="114287" cy="104914"/>
          </a:xfrm>
          <a:custGeom>
            <a:rect b="b" l="l" r="r" t="t"/>
            <a:pathLst>
              <a:path extrusionOk="0" h="2184" w="2379">
                <a:moveTo>
                  <a:pt x="1467" y="0"/>
                </a:moveTo>
                <a:cubicBezTo>
                  <a:pt x="1036" y="349"/>
                  <a:pt x="534" y="574"/>
                  <a:pt x="1" y="667"/>
                </a:cubicBezTo>
                <a:lnTo>
                  <a:pt x="257" y="2184"/>
                </a:lnTo>
                <a:cubicBezTo>
                  <a:pt x="1036" y="2051"/>
                  <a:pt x="1764" y="1723"/>
                  <a:pt x="2379" y="1231"/>
                </a:cubicBezTo>
                <a:lnTo>
                  <a:pt x="14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4"/>
          <p:cNvSpPr/>
          <p:nvPr/>
        </p:nvSpPr>
        <p:spPr>
          <a:xfrm>
            <a:off x="4443808" y="1386372"/>
            <a:ext cx="121205" cy="138924"/>
          </a:xfrm>
          <a:custGeom>
            <a:rect b="b" l="l" r="r" t="t"/>
            <a:pathLst>
              <a:path extrusionOk="0" h="2892" w="2523">
                <a:moveTo>
                  <a:pt x="1067" y="1"/>
                </a:moveTo>
                <a:cubicBezTo>
                  <a:pt x="892" y="657"/>
                  <a:pt x="513" y="1241"/>
                  <a:pt x="1" y="1661"/>
                </a:cubicBezTo>
                <a:lnTo>
                  <a:pt x="913" y="2892"/>
                </a:lnTo>
                <a:cubicBezTo>
                  <a:pt x="1682" y="2287"/>
                  <a:pt x="2246" y="1446"/>
                  <a:pt x="2522" y="503"/>
                </a:cubicBezTo>
                <a:lnTo>
                  <a:pt x="10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4"/>
          <p:cNvSpPr/>
          <p:nvPr/>
        </p:nvSpPr>
        <p:spPr>
          <a:xfrm>
            <a:off x="2251852" y="1889672"/>
            <a:ext cx="481697" cy="481672"/>
          </a:xfrm>
          <a:custGeom>
            <a:rect b="b" l="l" r="r" t="t"/>
            <a:pathLst>
              <a:path extrusionOk="0" h="10027" w="10027">
                <a:moveTo>
                  <a:pt x="5013" y="1"/>
                </a:moveTo>
                <a:cubicBezTo>
                  <a:pt x="2245" y="1"/>
                  <a:pt x="0" y="2246"/>
                  <a:pt x="0" y="5014"/>
                </a:cubicBezTo>
                <a:cubicBezTo>
                  <a:pt x="0" y="7781"/>
                  <a:pt x="2245" y="10027"/>
                  <a:pt x="5013" y="10027"/>
                </a:cubicBezTo>
                <a:cubicBezTo>
                  <a:pt x="7781" y="10027"/>
                  <a:pt x="10026" y="7781"/>
                  <a:pt x="10026" y="5014"/>
                </a:cubicBezTo>
                <a:cubicBezTo>
                  <a:pt x="10026" y="2246"/>
                  <a:pt x="7781" y="1"/>
                  <a:pt x="50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4"/>
          <p:cNvSpPr/>
          <p:nvPr/>
        </p:nvSpPr>
        <p:spPr>
          <a:xfrm>
            <a:off x="2204582" y="1859359"/>
            <a:ext cx="518111" cy="481624"/>
          </a:xfrm>
          <a:custGeom>
            <a:rect b="b" l="l" r="r" t="t"/>
            <a:pathLst>
              <a:path extrusionOk="0" h="10026" w="10785">
                <a:moveTo>
                  <a:pt x="5383" y="0"/>
                </a:moveTo>
                <a:cubicBezTo>
                  <a:pt x="2977" y="0"/>
                  <a:pt x="857" y="1747"/>
                  <a:pt x="451" y="4199"/>
                </a:cubicBezTo>
                <a:cubicBezTo>
                  <a:pt x="0" y="6926"/>
                  <a:pt x="1856" y="9509"/>
                  <a:pt x="4582" y="9960"/>
                </a:cubicBezTo>
                <a:cubicBezTo>
                  <a:pt x="4855" y="10004"/>
                  <a:pt x="5125" y="10025"/>
                  <a:pt x="5392" y="10025"/>
                </a:cubicBezTo>
                <a:cubicBezTo>
                  <a:pt x="7810" y="10025"/>
                  <a:pt x="9938" y="8284"/>
                  <a:pt x="10344" y="5819"/>
                </a:cubicBezTo>
                <a:cubicBezTo>
                  <a:pt x="10785" y="3092"/>
                  <a:pt x="8939" y="509"/>
                  <a:pt x="6202" y="68"/>
                </a:cubicBezTo>
                <a:cubicBezTo>
                  <a:pt x="5927" y="22"/>
                  <a:pt x="5653" y="0"/>
                  <a:pt x="53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4"/>
          <p:cNvSpPr/>
          <p:nvPr/>
        </p:nvSpPr>
        <p:spPr>
          <a:xfrm>
            <a:off x="2226248" y="1879824"/>
            <a:ext cx="469351" cy="441753"/>
          </a:xfrm>
          <a:custGeom>
            <a:rect b="b" l="l" r="r" t="t"/>
            <a:pathLst>
              <a:path extrusionOk="0" h="9196" w="9770">
                <a:moveTo>
                  <a:pt x="4952" y="134"/>
                </a:moveTo>
                <a:cubicBezTo>
                  <a:pt x="6756" y="134"/>
                  <a:pt x="8386" y="1220"/>
                  <a:pt x="9073" y="2891"/>
                </a:cubicBezTo>
                <a:cubicBezTo>
                  <a:pt x="9770" y="4552"/>
                  <a:pt x="9380" y="6469"/>
                  <a:pt x="8109" y="7751"/>
                </a:cubicBezTo>
                <a:cubicBezTo>
                  <a:pt x="7259" y="8601"/>
                  <a:pt x="6115" y="9057"/>
                  <a:pt x="4954" y="9057"/>
                </a:cubicBezTo>
                <a:cubicBezTo>
                  <a:pt x="4379" y="9057"/>
                  <a:pt x="3800" y="8945"/>
                  <a:pt x="3250" y="8714"/>
                </a:cubicBezTo>
                <a:cubicBezTo>
                  <a:pt x="1579" y="8027"/>
                  <a:pt x="492" y="6397"/>
                  <a:pt x="492" y="4593"/>
                </a:cubicBezTo>
                <a:cubicBezTo>
                  <a:pt x="492" y="2133"/>
                  <a:pt x="2491" y="134"/>
                  <a:pt x="4952" y="134"/>
                </a:cubicBezTo>
                <a:close/>
                <a:moveTo>
                  <a:pt x="4952" y="1"/>
                </a:moveTo>
                <a:cubicBezTo>
                  <a:pt x="3096" y="1"/>
                  <a:pt x="1415" y="1128"/>
                  <a:pt x="707" y="2840"/>
                </a:cubicBezTo>
                <a:cubicBezTo>
                  <a:pt x="0" y="4552"/>
                  <a:pt x="390" y="6531"/>
                  <a:pt x="1702" y="7853"/>
                </a:cubicBezTo>
                <a:cubicBezTo>
                  <a:pt x="2580" y="8731"/>
                  <a:pt x="3755" y="9196"/>
                  <a:pt x="4953" y="9196"/>
                </a:cubicBezTo>
                <a:cubicBezTo>
                  <a:pt x="5546" y="9196"/>
                  <a:pt x="6145" y="9082"/>
                  <a:pt x="6715" y="8848"/>
                </a:cubicBezTo>
                <a:cubicBezTo>
                  <a:pt x="8427" y="8130"/>
                  <a:pt x="9544" y="6459"/>
                  <a:pt x="9544" y="4603"/>
                </a:cubicBezTo>
                <a:cubicBezTo>
                  <a:pt x="9544" y="2061"/>
                  <a:pt x="7494" y="1"/>
                  <a:pt x="4952" y="1"/>
                </a:cubicBezTo>
                <a:close/>
              </a:path>
            </a:pathLst>
          </a:custGeom>
          <a:solidFill>
            <a:srgbClr val="775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4"/>
          <p:cNvSpPr/>
          <p:nvPr/>
        </p:nvSpPr>
        <p:spPr>
          <a:xfrm>
            <a:off x="2464087" y="1944340"/>
            <a:ext cx="114816" cy="255127"/>
          </a:xfrm>
          <a:custGeom>
            <a:rect b="b" l="l" r="r" t="t"/>
            <a:pathLst>
              <a:path extrusionOk="0" fill="none" h="5311" w="2390">
                <a:moveTo>
                  <a:pt x="1" y="0"/>
                </a:moveTo>
                <a:lnTo>
                  <a:pt x="1" y="3025"/>
                </a:lnTo>
                <a:lnTo>
                  <a:pt x="2389" y="5311"/>
                </a:lnTo>
              </a:path>
            </a:pathLst>
          </a:custGeom>
          <a:noFill/>
          <a:ln cap="flat" cmpd="sng" w="9750">
            <a:solidFill>
              <a:srgbClr val="775438"/>
            </a:solidFill>
            <a:prstDash val="solid"/>
            <a:miter lim="102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4"/>
          <p:cNvSpPr/>
          <p:nvPr/>
        </p:nvSpPr>
        <p:spPr>
          <a:xfrm>
            <a:off x="3885359" y="2422516"/>
            <a:ext cx="616641" cy="555073"/>
          </a:xfrm>
          <a:custGeom>
            <a:rect b="b" l="l" r="r" t="t"/>
            <a:pathLst>
              <a:path extrusionOk="0" h="11555" w="12836">
                <a:moveTo>
                  <a:pt x="2635" y="1590"/>
                </a:moveTo>
                <a:cubicBezTo>
                  <a:pt x="3107" y="1590"/>
                  <a:pt x="3414" y="1938"/>
                  <a:pt x="3414" y="2687"/>
                </a:cubicBezTo>
                <a:cubicBezTo>
                  <a:pt x="3414" y="3435"/>
                  <a:pt x="3107" y="3773"/>
                  <a:pt x="2635" y="3773"/>
                </a:cubicBezTo>
                <a:cubicBezTo>
                  <a:pt x="2153" y="3773"/>
                  <a:pt x="1876" y="3435"/>
                  <a:pt x="1876" y="2687"/>
                </a:cubicBezTo>
                <a:cubicBezTo>
                  <a:pt x="1876" y="1918"/>
                  <a:pt x="2153" y="1590"/>
                  <a:pt x="2635" y="1590"/>
                </a:cubicBezTo>
                <a:close/>
                <a:moveTo>
                  <a:pt x="2656" y="1"/>
                </a:moveTo>
                <a:cubicBezTo>
                  <a:pt x="1138" y="1"/>
                  <a:pt x="0" y="923"/>
                  <a:pt x="0" y="2687"/>
                </a:cubicBezTo>
                <a:cubicBezTo>
                  <a:pt x="0" y="4460"/>
                  <a:pt x="1138" y="5383"/>
                  <a:pt x="2656" y="5383"/>
                </a:cubicBezTo>
                <a:cubicBezTo>
                  <a:pt x="4162" y="5383"/>
                  <a:pt x="5290" y="4460"/>
                  <a:pt x="5290" y="2687"/>
                </a:cubicBezTo>
                <a:cubicBezTo>
                  <a:pt x="5290" y="923"/>
                  <a:pt x="4162" y="1"/>
                  <a:pt x="2656" y="1"/>
                </a:cubicBezTo>
                <a:close/>
                <a:moveTo>
                  <a:pt x="10190" y="7761"/>
                </a:moveTo>
                <a:cubicBezTo>
                  <a:pt x="10662" y="7761"/>
                  <a:pt x="10969" y="8110"/>
                  <a:pt x="10969" y="8858"/>
                </a:cubicBezTo>
                <a:cubicBezTo>
                  <a:pt x="10969" y="9606"/>
                  <a:pt x="10672" y="9945"/>
                  <a:pt x="10190" y="9945"/>
                </a:cubicBezTo>
                <a:cubicBezTo>
                  <a:pt x="9709" y="9945"/>
                  <a:pt x="9421" y="9606"/>
                  <a:pt x="9421" y="8858"/>
                </a:cubicBezTo>
                <a:lnTo>
                  <a:pt x="9421" y="8848"/>
                </a:lnTo>
                <a:cubicBezTo>
                  <a:pt x="9421" y="8099"/>
                  <a:pt x="9709" y="7761"/>
                  <a:pt x="10190" y="7761"/>
                </a:cubicBezTo>
                <a:close/>
                <a:moveTo>
                  <a:pt x="8161" y="175"/>
                </a:moveTo>
                <a:lnTo>
                  <a:pt x="2051" y="11359"/>
                </a:lnTo>
                <a:lnTo>
                  <a:pt x="4665" y="11359"/>
                </a:lnTo>
                <a:lnTo>
                  <a:pt x="10785" y="175"/>
                </a:lnTo>
                <a:close/>
                <a:moveTo>
                  <a:pt x="10201" y="6172"/>
                </a:moveTo>
                <a:cubicBezTo>
                  <a:pt x="8694" y="6172"/>
                  <a:pt x="7556" y="7095"/>
                  <a:pt x="7556" y="8858"/>
                </a:cubicBezTo>
                <a:cubicBezTo>
                  <a:pt x="7556" y="10631"/>
                  <a:pt x="8683" y="11554"/>
                  <a:pt x="10201" y="11554"/>
                </a:cubicBezTo>
                <a:cubicBezTo>
                  <a:pt x="11708" y="11554"/>
                  <a:pt x="12835" y="10642"/>
                  <a:pt x="12835" y="8858"/>
                </a:cubicBezTo>
                <a:cubicBezTo>
                  <a:pt x="12835" y="7074"/>
                  <a:pt x="11708" y="6172"/>
                  <a:pt x="10201" y="61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4"/>
          <p:cNvSpPr/>
          <p:nvPr/>
        </p:nvSpPr>
        <p:spPr>
          <a:xfrm>
            <a:off x="1976062" y="2617552"/>
            <a:ext cx="545686" cy="369889"/>
          </a:xfrm>
          <a:custGeom>
            <a:rect b="b" l="l" r="r" t="t"/>
            <a:pathLst>
              <a:path extrusionOk="0" h="7700" w="11359">
                <a:moveTo>
                  <a:pt x="0" y="0"/>
                </a:moveTo>
                <a:lnTo>
                  <a:pt x="7853" y="7699"/>
                </a:lnTo>
                <a:lnTo>
                  <a:pt x="11359" y="7699"/>
                </a:lnTo>
                <a:lnTo>
                  <a:pt x="34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4"/>
          <p:cNvSpPr/>
          <p:nvPr/>
        </p:nvSpPr>
        <p:spPr>
          <a:xfrm>
            <a:off x="2353262" y="2236846"/>
            <a:ext cx="597473" cy="750586"/>
          </a:xfrm>
          <a:custGeom>
            <a:rect b="b" l="l" r="r" t="t"/>
            <a:pathLst>
              <a:path extrusionOk="0" h="15625" w="12437">
                <a:moveTo>
                  <a:pt x="8930" y="1"/>
                </a:moveTo>
                <a:lnTo>
                  <a:pt x="1" y="15624"/>
                </a:lnTo>
                <a:lnTo>
                  <a:pt x="3497" y="15624"/>
                </a:lnTo>
                <a:lnTo>
                  <a:pt x="124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4"/>
          <p:cNvSpPr/>
          <p:nvPr/>
        </p:nvSpPr>
        <p:spPr>
          <a:xfrm>
            <a:off x="2782247" y="2236846"/>
            <a:ext cx="586088" cy="750586"/>
          </a:xfrm>
          <a:custGeom>
            <a:rect b="b" l="l" r="r" t="t"/>
            <a:pathLst>
              <a:path extrusionOk="0" h="15625" w="12200">
                <a:moveTo>
                  <a:pt x="0" y="1"/>
                </a:moveTo>
                <a:lnTo>
                  <a:pt x="8704" y="15624"/>
                </a:lnTo>
                <a:lnTo>
                  <a:pt x="12199" y="15624"/>
                </a:lnTo>
                <a:lnTo>
                  <a:pt x="35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4"/>
          <p:cNvSpPr/>
          <p:nvPr/>
        </p:nvSpPr>
        <p:spPr>
          <a:xfrm>
            <a:off x="3199367" y="2380674"/>
            <a:ext cx="568361" cy="606762"/>
          </a:xfrm>
          <a:custGeom>
            <a:rect b="b" l="l" r="r" t="t"/>
            <a:pathLst>
              <a:path extrusionOk="0" h="12631" w="11831">
                <a:moveTo>
                  <a:pt x="3496" y="12630"/>
                </a:moveTo>
                <a:lnTo>
                  <a:pt x="0" y="12630"/>
                </a:lnTo>
                <a:lnTo>
                  <a:pt x="7432" y="2717"/>
                </a:lnTo>
                <a:lnTo>
                  <a:pt x="6458" y="2717"/>
                </a:lnTo>
                <a:lnTo>
                  <a:pt x="10856" y="0"/>
                </a:lnTo>
                <a:lnTo>
                  <a:pt x="11830" y="2717"/>
                </a:lnTo>
                <a:lnTo>
                  <a:pt x="10938" y="27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4"/>
          <p:cNvSpPr/>
          <p:nvPr/>
        </p:nvSpPr>
        <p:spPr>
          <a:xfrm>
            <a:off x="1976062" y="2617552"/>
            <a:ext cx="84743" cy="122159"/>
          </a:xfrm>
          <a:custGeom>
            <a:rect b="b" l="l" r="r" t="t"/>
            <a:pathLst>
              <a:path extrusionOk="0" h="2543" w="1764">
                <a:moveTo>
                  <a:pt x="0" y="0"/>
                </a:moveTo>
                <a:lnTo>
                  <a:pt x="923" y="2543"/>
                </a:lnTo>
                <a:lnTo>
                  <a:pt x="1764" y="1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4"/>
          <p:cNvSpPr/>
          <p:nvPr/>
        </p:nvSpPr>
        <p:spPr>
          <a:xfrm>
            <a:off x="2782247" y="2236846"/>
            <a:ext cx="83734" cy="221645"/>
          </a:xfrm>
          <a:custGeom>
            <a:rect b="b" l="l" r="r" t="t"/>
            <a:pathLst>
              <a:path extrusionOk="0" h="4614" w="1743">
                <a:moveTo>
                  <a:pt x="0" y="1"/>
                </a:moveTo>
                <a:lnTo>
                  <a:pt x="902" y="4614"/>
                </a:lnTo>
                <a:lnTo>
                  <a:pt x="1743" y="313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4"/>
          <p:cNvSpPr/>
          <p:nvPr/>
        </p:nvSpPr>
        <p:spPr>
          <a:xfrm>
            <a:off x="2534512" y="3073054"/>
            <a:ext cx="67016" cy="94634"/>
          </a:xfrm>
          <a:custGeom>
            <a:rect b="b" l="l" r="r" t="t"/>
            <a:pathLst>
              <a:path extrusionOk="0" h="1970" w="1395">
                <a:moveTo>
                  <a:pt x="370" y="1"/>
                </a:moveTo>
                <a:lnTo>
                  <a:pt x="339" y="226"/>
                </a:lnTo>
                <a:cubicBezTo>
                  <a:pt x="339" y="226"/>
                  <a:pt x="124" y="852"/>
                  <a:pt x="42" y="1077"/>
                </a:cubicBezTo>
                <a:cubicBezTo>
                  <a:pt x="1" y="1231"/>
                  <a:pt x="11" y="1395"/>
                  <a:pt x="72" y="1539"/>
                </a:cubicBezTo>
                <a:cubicBezTo>
                  <a:pt x="72" y="1539"/>
                  <a:pt x="195" y="1846"/>
                  <a:pt x="359" y="1908"/>
                </a:cubicBezTo>
                <a:cubicBezTo>
                  <a:pt x="523" y="1969"/>
                  <a:pt x="985" y="1836"/>
                  <a:pt x="1138" y="1713"/>
                </a:cubicBezTo>
                <a:cubicBezTo>
                  <a:pt x="1241" y="1631"/>
                  <a:pt x="1282" y="1498"/>
                  <a:pt x="1261" y="1375"/>
                </a:cubicBezTo>
                <a:cubicBezTo>
                  <a:pt x="1261" y="1375"/>
                  <a:pt x="1323" y="1364"/>
                  <a:pt x="1364" y="1190"/>
                </a:cubicBezTo>
                <a:cubicBezTo>
                  <a:pt x="1395" y="1016"/>
                  <a:pt x="1364" y="821"/>
                  <a:pt x="1272" y="667"/>
                </a:cubicBezTo>
                <a:cubicBezTo>
                  <a:pt x="1231" y="616"/>
                  <a:pt x="1190" y="565"/>
                  <a:pt x="1169" y="513"/>
                </a:cubicBezTo>
                <a:lnTo>
                  <a:pt x="1220" y="32"/>
                </a:ln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4"/>
          <p:cNvSpPr/>
          <p:nvPr/>
        </p:nvSpPr>
        <p:spPr>
          <a:xfrm>
            <a:off x="3133362" y="2318608"/>
            <a:ext cx="60146" cy="105442"/>
          </a:xfrm>
          <a:custGeom>
            <a:rect b="b" l="l" r="r" t="t"/>
            <a:pathLst>
              <a:path extrusionOk="0" h="2195" w="1252">
                <a:moveTo>
                  <a:pt x="41" y="1979"/>
                </a:moveTo>
                <a:lnTo>
                  <a:pt x="123" y="1641"/>
                </a:lnTo>
                <a:cubicBezTo>
                  <a:pt x="93" y="1569"/>
                  <a:pt x="62" y="1487"/>
                  <a:pt x="31" y="1415"/>
                </a:cubicBezTo>
                <a:cubicBezTo>
                  <a:pt x="0" y="1303"/>
                  <a:pt x="103" y="1108"/>
                  <a:pt x="134" y="995"/>
                </a:cubicBezTo>
                <a:cubicBezTo>
                  <a:pt x="154" y="933"/>
                  <a:pt x="164" y="862"/>
                  <a:pt x="154" y="790"/>
                </a:cubicBezTo>
                <a:cubicBezTo>
                  <a:pt x="154" y="790"/>
                  <a:pt x="195" y="769"/>
                  <a:pt x="226" y="831"/>
                </a:cubicBezTo>
                <a:lnTo>
                  <a:pt x="257" y="903"/>
                </a:lnTo>
                <a:lnTo>
                  <a:pt x="246" y="944"/>
                </a:lnTo>
                <a:lnTo>
                  <a:pt x="390" y="493"/>
                </a:lnTo>
                <a:lnTo>
                  <a:pt x="687" y="1"/>
                </a:lnTo>
                <a:cubicBezTo>
                  <a:pt x="708" y="1"/>
                  <a:pt x="738" y="11"/>
                  <a:pt x="749" y="42"/>
                </a:cubicBezTo>
                <a:cubicBezTo>
                  <a:pt x="769" y="83"/>
                  <a:pt x="646" y="503"/>
                  <a:pt x="646" y="503"/>
                </a:cubicBezTo>
                <a:lnTo>
                  <a:pt x="605" y="698"/>
                </a:lnTo>
                <a:cubicBezTo>
                  <a:pt x="605" y="698"/>
                  <a:pt x="1036" y="780"/>
                  <a:pt x="1159" y="944"/>
                </a:cubicBezTo>
                <a:cubicBezTo>
                  <a:pt x="1251" y="1108"/>
                  <a:pt x="1251" y="1303"/>
                  <a:pt x="1179" y="1477"/>
                </a:cubicBezTo>
                <a:cubicBezTo>
                  <a:pt x="1149" y="1508"/>
                  <a:pt x="1097" y="1518"/>
                  <a:pt x="1056" y="1518"/>
                </a:cubicBezTo>
                <a:cubicBezTo>
                  <a:pt x="1036" y="1682"/>
                  <a:pt x="943" y="1836"/>
                  <a:pt x="800" y="1928"/>
                </a:cubicBezTo>
                <a:cubicBezTo>
                  <a:pt x="779" y="2010"/>
                  <a:pt x="759" y="2102"/>
                  <a:pt x="738" y="2194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4"/>
          <p:cNvSpPr/>
          <p:nvPr/>
        </p:nvSpPr>
        <p:spPr>
          <a:xfrm>
            <a:off x="2943753" y="3629533"/>
            <a:ext cx="153200" cy="58558"/>
          </a:xfrm>
          <a:custGeom>
            <a:rect b="b" l="l" r="r" t="t"/>
            <a:pathLst>
              <a:path extrusionOk="0" h="1219" w="3189">
                <a:moveTo>
                  <a:pt x="1405" y="1"/>
                </a:moveTo>
                <a:lnTo>
                  <a:pt x="236" y="52"/>
                </a:lnTo>
                <a:lnTo>
                  <a:pt x="154" y="52"/>
                </a:lnTo>
                <a:cubicBezTo>
                  <a:pt x="52" y="216"/>
                  <a:pt x="1" y="411"/>
                  <a:pt x="11" y="606"/>
                </a:cubicBezTo>
                <a:cubicBezTo>
                  <a:pt x="21" y="811"/>
                  <a:pt x="83" y="1016"/>
                  <a:pt x="195" y="1200"/>
                </a:cubicBezTo>
                <a:lnTo>
                  <a:pt x="1466" y="1200"/>
                </a:lnTo>
                <a:cubicBezTo>
                  <a:pt x="1466" y="1200"/>
                  <a:pt x="1705" y="1218"/>
                  <a:pt x="2008" y="1218"/>
                </a:cubicBezTo>
                <a:cubicBezTo>
                  <a:pt x="2433" y="1218"/>
                  <a:pt x="2985" y="1183"/>
                  <a:pt x="3189" y="1016"/>
                </a:cubicBezTo>
                <a:cubicBezTo>
                  <a:pt x="3189" y="893"/>
                  <a:pt x="3168" y="780"/>
                  <a:pt x="3127" y="667"/>
                </a:cubicBezTo>
                <a:cubicBezTo>
                  <a:pt x="2850" y="637"/>
                  <a:pt x="2574" y="575"/>
                  <a:pt x="2307" y="483"/>
                </a:cubicBezTo>
                <a:cubicBezTo>
                  <a:pt x="1959" y="350"/>
                  <a:pt x="1948" y="339"/>
                  <a:pt x="1948" y="339"/>
                </a:cubicBezTo>
                <a:lnTo>
                  <a:pt x="1405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4"/>
          <p:cNvSpPr/>
          <p:nvPr/>
        </p:nvSpPr>
        <p:spPr>
          <a:xfrm>
            <a:off x="2951632" y="3605898"/>
            <a:ext cx="59618" cy="43570"/>
          </a:xfrm>
          <a:custGeom>
            <a:rect b="b" l="l" r="r" t="t"/>
            <a:pathLst>
              <a:path extrusionOk="0" h="907" w="1241">
                <a:moveTo>
                  <a:pt x="985" y="1"/>
                </a:moveTo>
                <a:lnTo>
                  <a:pt x="1" y="83"/>
                </a:lnTo>
                <a:lnTo>
                  <a:pt x="62" y="401"/>
                </a:lnTo>
                <a:lnTo>
                  <a:pt x="31" y="554"/>
                </a:lnTo>
                <a:cubicBezTo>
                  <a:pt x="31" y="554"/>
                  <a:pt x="31" y="831"/>
                  <a:pt x="544" y="903"/>
                </a:cubicBezTo>
                <a:cubicBezTo>
                  <a:pt x="568" y="905"/>
                  <a:pt x="592" y="907"/>
                  <a:pt x="615" y="907"/>
                </a:cubicBezTo>
                <a:cubicBezTo>
                  <a:pt x="886" y="907"/>
                  <a:pt x="1137" y="748"/>
                  <a:pt x="1241" y="503"/>
                </a:cubicBezTo>
                <a:lnTo>
                  <a:pt x="1056" y="401"/>
                </a:lnTo>
                <a:lnTo>
                  <a:pt x="985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4"/>
          <p:cNvSpPr/>
          <p:nvPr/>
        </p:nvSpPr>
        <p:spPr>
          <a:xfrm>
            <a:off x="2586201" y="3629533"/>
            <a:ext cx="151758" cy="58558"/>
          </a:xfrm>
          <a:custGeom>
            <a:rect b="b" l="l" r="r" t="t"/>
            <a:pathLst>
              <a:path extrusionOk="0" h="1219" w="3159">
                <a:moveTo>
                  <a:pt x="1457" y="1"/>
                </a:moveTo>
                <a:lnTo>
                  <a:pt x="288" y="52"/>
                </a:lnTo>
                <a:lnTo>
                  <a:pt x="206" y="52"/>
                </a:lnTo>
                <a:cubicBezTo>
                  <a:pt x="93" y="216"/>
                  <a:pt x="21" y="411"/>
                  <a:pt x="11" y="606"/>
                </a:cubicBezTo>
                <a:cubicBezTo>
                  <a:pt x="1" y="811"/>
                  <a:pt x="52" y="1016"/>
                  <a:pt x="134" y="1200"/>
                </a:cubicBezTo>
                <a:lnTo>
                  <a:pt x="1416" y="1200"/>
                </a:lnTo>
                <a:cubicBezTo>
                  <a:pt x="1416" y="1200"/>
                  <a:pt x="1651" y="1218"/>
                  <a:pt x="1952" y="1218"/>
                </a:cubicBezTo>
                <a:cubicBezTo>
                  <a:pt x="2374" y="1218"/>
                  <a:pt x="2927" y="1183"/>
                  <a:pt x="3148" y="1016"/>
                </a:cubicBezTo>
                <a:cubicBezTo>
                  <a:pt x="3158" y="893"/>
                  <a:pt x="3148" y="780"/>
                  <a:pt x="3117" y="667"/>
                </a:cubicBezTo>
                <a:cubicBezTo>
                  <a:pt x="2851" y="637"/>
                  <a:pt x="2574" y="585"/>
                  <a:pt x="2318" y="483"/>
                </a:cubicBezTo>
                <a:lnTo>
                  <a:pt x="1969" y="339"/>
                </a:lnTo>
                <a:lnTo>
                  <a:pt x="1457" y="1"/>
                </a:lnTo>
                <a:close/>
              </a:path>
            </a:pathLst>
          </a:custGeom>
          <a:solidFill>
            <a:srgbClr val="000F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4"/>
          <p:cNvSpPr/>
          <p:nvPr/>
        </p:nvSpPr>
        <p:spPr>
          <a:xfrm>
            <a:off x="2597058" y="3599989"/>
            <a:ext cx="59137" cy="49383"/>
          </a:xfrm>
          <a:custGeom>
            <a:rect b="b" l="l" r="r" t="t"/>
            <a:pathLst>
              <a:path extrusionOk="0" h="1028" w="1231">
                <a:moveTo>
                  <a:pt x="236" y="1"/>
                </a:moveTo>
                <a:lnTo>
                  <a:pt x="164" y="319"/>
                </a:lnTo>
                <a:lnTo>
                  <a:pt x="21" y="677"/>
                </a:lnTo>
                <a:cubicBezTo>
                  <a:pt x="21" y="677"/>
                  <a:pt x="0" y="954"/>
                  <a:pt x="503" y="1026"/>
                </a:cubicBezTo>
                <a:cubicBezTo>
                  <a:pt x="520" y="1027"/>
                  <a:pt x="538" y="1028"/>
                  <a:pt x="556" y="1028"/>
                </a:cubicBezTo>
                <a:cubicBezTo>
                  <a:pt x="835" y="1028"/>
                  <a:pt x="1105" y="877"/>
                  <a:pt x="1231" y="626"/>
                </a:cubicBezTo>
                <a:lnTo>
                  <a:pt x="1128" y="472"/>
                </a:lnTo>
                <a:lnTo>
                  <a:pt x="1169" y="247"/>
                </a:lnTo>
                <a:lnTo>
                  <a:pt x="236" y="1"/>
                </a:lnTo>
                <a:close/>
              </a:path>
            </a:pathLst>
          </a:custGeom>
          <a:solidFill>
            <a:srgbClr val="5E27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4"/>
          <p:cNvSpPr/>
          <p:nvPr/>
        </p:nvSpPr>
        <p:spPr>
          <a:xfrm>
            <a:off x="2547819" y="3055328"/>
            <a:ext cx="52219" cy="33963"/>
          </a:xfrm>
          <a:custGeom>
            <a:rect b="b" l="l" r="r" t="t"/>
            <a:pathLst>
              <a:path extrusionOk="0" h="707" w="1087">
                <a:moveTo>
                  <a:pt x="31" y="1"/>
                </a:moveTo>
                <a:lnTo>
                  <a:pt x="0" y="503"/>
                </a:lnTo>
                <a:cubicBezTo>
                  <a:pt x="175" y="606"/>
                  <a:pt x="359" y="667"/>
                  <a:pt x="554" y="698"/>
                </a:cubicBezTo>
                <a:cubicBezTo>
                  <a:pt x="601" y="704"/>
                  <a:pt x="644" y="706"/>
                  <a:pt x="683" y="706"/>
                </a:cubicBezTo>
                <a:cubicBezTo>
                  <a:pt x="917" y="706"/>
                  <a:pt x="1015" y="616"/>
                  <a:pt x="1015" y="616"/>
                </a:cubicBezTo>
                <a:lnTo>
                  <a:pt x="1087" y="185"/>
                </a:lnTo>
                <a:lnTo>
                  <a:pt x="1087" y="185"/>
                </a:lnTo>
                <a:cubicBezTo>
                  <a:pt x="982" y="209"/>
                  <a:pt x="875" y="220"/>
                  <a:pt x="770" y="220"/>
                </a:cubicBezTo>
                <a:cubicBezTo>
                  <a:pt x="507" y="220"/>
                  <a:pt x="251" y="147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4"/>
          <p:cNvSpPr/>
          <p:nvPr/>
        </p:nvSpPr>
        <p:spPr>
          <a:xfrm>
            <a:off x="3122505" y="2403973"/>
            <a:ext cx="55726" cy="34347"/>
          </a:xfrm>
          <a:custGeom>
            <a:rect b="b" l="l" r="r" t="t"/>
            <a:pathLst>
              <a:path extrusionOk="0" h="715" w="1160">
                <a:moveTo>
                  <a:pt x="555" y="0"/>
                </a:moveTo>
                <a:cubicBezTo>
                  <a:pt x="424" y="0"/>
                  <a:pt x="290" y="30"/>
                  <a:pt x="165" y="89"/>
                </a:cubicBezTo>
                <a:lnTo>
                  <a:pt x="1" y="428"/>
                </a:lnTo>
                <a:cubicBezTo>
                  <a:pt x="54" y="422"/>
                  <a:pt x="107" y="419"/>
                  <a:pt x="160" y="419"/>
                </a:cubicBezTo>
                <a:cubicBezTo>
                  <a:pt x="475" y="419"/>
                  <a:pt x="780" y="522"/>
                  <a:pt x="1026" y="715"/>
                </a:cubicBezTo>
                <a:lnTo>
                  <a:pt x="1159" y="305"/>
                </a:lnTo>
                <a:cubicBezTo>
                  <a:pt x="1159" y="305"/>
                  <a:pt x="1087" y="130"/>
                  <a:pt x="770" y="28"/>
                </a:cubicBezTo>
                <a:cubicBezTo>
                  <a:pt x="700" y="10"/>
                  <a:pt x="628" y="0"/>
                  <a:pt x="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4"/>
          <p:cNvSpPr/>
          <p:nvPr/>
        </p:nvSpPr>
        <p:spPr>
          <a:xfrm>
            <a:off x="2541333" y="2665302"/>
            <a:ext cx="209406" cy="409520"/>
          </a:xfrm>
          <a:custGeom>
            <a:rect b="b" l="l" r="r" t="t"/>
            <a:pathLst>
              <a:path extrusionOk="0" h="8525" w="4359">
                <a:moveTo>
                  <a:pt x="3201" y="1"/>
                </a:moveTo>
                <a:lnTo>
                  <a:pt x="1130" y="3363"/>
                </a:lnTo>
                <a:cubicBezTo>
                  <a:pt x="771" y="3947"/>
                  <a:pt x="545" y="4593"/>
                  <a:pt x="443" y="5270"/>
                </a:cubicBezTo>
                <a:lnTo>
                  <a:pt x="12" y="8222"/>
                </a:lnTo>
                <a:cubicBezTo>
                  <a:pt x="0" y="8409"/>
                  <a:pt x="446" y="8524"/>
                  <a:pt x="823" y="8524"/>
                </a:cubicBezTo>
                <a:cubicBezTo>
                  <a:pt x="1090" y="8524"/>
                  <a:pt x="1322" y="8467"/>
                  <a:pt x="1335" y="8335"/>
                </a:cubicBezTo>
                <a:lnTo>
                  <a:pt x="1806" y="5987"/>
                </a:lnTo>
                <a:cubicBezTo>
                  <a:pt x="2011" y="4983"/>
                  <a:pt x="2524" y="4070"/>
                  <a:pt x="3262" y="3363"/>
                </a:cubicBezTo>
                <a:lnTo>
                  <a:pt x="4359" y="2328"/>
                </a:lnTo>
                <a:lnTo>
                  <a:pt x="32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4"/>
          <p:cNvSpPr/>
          <p:nvPr/>
        </p:nvSpPr>
        <p:spPr>
          <a:xfrm>
            <a:off x="2598307" y="3059267"/>
            <a:ext cx="247982" cy="557043"/>
          </a:xfrm>
          <a:custGeom>
            <a:rect b="b" l="l" r="r" t="t"/>
            <a:pathLst>
              <a:path extrusionOk="0" h="11596" w="5162">
                <a:moveTo>
                  <a:pt x="2045" y="1"/>
                </a:moveTo>
                <a:lnTo>
                  <a:pt x="1082" y="6316"/>
                </a:lnTo>
                <a:lnTo>
                  <a:pt x="15" y="11349"/>
                </a:lnTo>
                <a:cubicBezTo>
                  <a:pt x="0" y="11513"/>
                  <a:pt x="377" y="11595"/>
                  <a:pt x="761" y="11595"/>
                </a:cubicBezTo>
                <a:cubicBezTo>
                  <a:pt x="1146" y="11595"/>
                  <a:pt x="1538" y="11513"/>
                  <a:pt x="1553" y="11349"/>
                </a:cubicBezTo>
                <a:lnTo>
                  <a:pt x="3439" y="6541"/>
                </a:lnTo>
                <a:lnTo>
                  <a:pt x="5162" y="1262"/>
                </a:lnTo>
                <a:lnTo>
                  <a:pt x="204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4"/>
          <p:cNvSpPr/>
          <p:nvPr/>
        </p:nvSpPr>
        <p:spPr>
          <a:xfrm>
            <a:off x="2692607" y="3042021"/>
            <a:ext cx="322589" cy="574384"/>
          </a:xfrm>
          <a:custGeom>
            <a:rect b="b" l="l" r="r" t="t"/>
            <a:pathLst>
              <a:path extrusionOk="0" h="11957" w="6715">
                <a:moveTo>
                  <a:pt x="31" y="1"/>
                </a:moveTo>
                <a:cubicBezTo>
                  <a:pt x="31" y="1"/>
                  <a:pt x="0" y="924"/>
                  <a:pt x="400" y="1498"/>
                </a:cubicBezTo>
                <a:cubicBezTo>
                  <a:pt x="1097" y="2523"/>
                  <a:pt x="2963" y="2584"/>
                  <a:pt x="2963" y="2584"/>
                </a:cubicBezTo>
                <a:lnTo>
                  <a:pt x="3988" y="6429"/>
                </a:lnTo>
                <a:lnTo>
                  <a:pt x="5116" y="11729"/>
                </a:lnTo>
                <a:cubicBezTo>
                  <a:pt x="5116" y="11882"/>
                  <a:pt x="5490" y="11957"/>
                  <a:pt x="5877" y="11957"/>
                </a:cubicBezTo>
                <a:cubicBezTo>
                  <a:pt x="6289" y="11957"/>
                  <a:pt x="6715" y="11872"/>
                  <a:pt x="6715" y="11708"/>
                </a:cubicBezTo>
                <a:lnTo>
                  <a:pt x="6213" y="5824"/>
                </a:lnTo>
                <a:lnTo>
                  <a:pt x="5895" y="21"/>
                </a:lnTo>
                <a:lnTo>
                  <a:pt x="3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4"/>
          <p:cNvSpPr/>
          <p:nvPr/>
        </p:nvSpPr>
        <p:spPr>
          <a:xfrm>
            <a:off x="2778788" y="2501827"/>
            <a:ext cx="160069" cy="197482"/>
          </a:xfrm>
          <a:custGeom>
            <a:rect b="b" l="l" r="r" t="t"/>
            <a:pathLst>
              <a:path extrusionOk="0" h="4111" w="3332">
                <a:moveTo>
                  <a:pt x="974" y="2942"/>
                </a:moveTo>
                <a:lnTo>
                  <a:pt x="1456" y="62"/>
                </a:lnTo>
                <a:lnTo>
                  <a:pt x="3301" y="0"/>
                </a:lnTo>
                <a:cubicBezTo>
                  <a:pt x="3301" y="0"/>
                  <a:pt x="3332" y="1948"/>
                  <a:pt x="2953" y="2173"/>
                </a:cubicBezTo>
                <a:cubicBezTo>
                  <a:pt x="2768" y="2296"/>
                  <a:pt x="2543" y="2378"/>
                  <a:pt x="2317" y="2389"/>
                </a:cubicBezTo>
                <a:lnTo>
                  <a:pt x="2317" y="2983"/>
                </a:lnTo>
                <a:lnTo>
                  <a:pt x="3188" y="3281"/>
                </a:lnTo>
                <a:cubicBezTo>
                  <a:pt x="3188" y="3281"/>
                  <a:pt x="2758" y="4111"/>
                  <a:pt x="1507" y="4111"/>
                </a:cubicBezTo>
                <a:cubicBezTo>
                  <a:pt x="246" y="4111"/>
                  <a:pt x="0" y="3117"/>
                  <a:pt x="0" y="3117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4"/>
          <p:cNvSpPr/>
          <p:nvPr/>
        </p:nvSpPr>
        <p:spPr>
          <a:xfrm>
            <a:off x="2793056" y="2623605"/>
            <a:ext cx="119716" cy="19599"/>
          </a:xfrm>
          <a:custGeom>
            <a:rect b="b" l="l" r="r" t="t"/>
            <a:pathLst>
              <a:path extrusionOk="0" h="408" w="2492">
                <a:moveTo>
                  <a:pt x="1193" y="1"/>
                </a:moveTo>
                <a:cubicBezTo>
                  <a:pt x="803" y="1"/>
                  <a:pt x="411" y="25"/>
                  <a:pt x="349" y="59"/>
                </a:cubicBezTo>
                <a:cubicBezTo>
                  <a:pt x="216" y="161"/>
                  <a:pt x="93" y="274"/>
                  <a:pt x="1" y="407"/>
                </a:cubicBezTo>
                <a:cubicBezTo>
                  <a:pt x="308" y="394"/>
                  <a:pt x="810" y="390"/>
                  <a:pt x="1282" y="390"/>
                </a:cubicBezTo>
                <a:cubicBezTo>
                  <a:pt x="1913" y="390"/>
                  <a:pt x="2492" y="397"/>
                  <a:pt x="2492" y="397"/>
                </a:cubicBezTo>
                <a:cubicBezTo>
                  <a:pt x="2348" y="243"/>
                  <a:pt x="2164" y="131"/>
                  <a:pt x="1969" y="59"/>
                </a:cubicBezTo>
                <a:cubicBezTo>
                  <a:pt x="1835" y="17"/>
                  <a:pt x="1515" y="1"/>
                  <a:pt x="1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4"/>
          <p:cNvSpPr/>
          <p:nvPr/>
        </p:nvSpPr>
        <p:spPr>
          <a:xfrm>
            <a:off x="2682231" y="2636768"/>
            <a:ext cx="304910" cy="436229"/>
          </a:xfrm>
          <a:custGeom>
            <a:rect b="b" l="l" r="r" t="t"/>
            <a:pathLst>
              <a:path extrusionOk="0" h="9081" w="6347">
                <a:moveTo>
                  <a:pt x="3281" y="0"/>
                </a:moveTo>
                <a:cubicBezTo>
                  <a:pt x="2113" y="0"/>
                  <a:pt x="257" y="584"/>
                  <a:pt x="257" y="584"/>
                </a:cubicBezTo>
                <a:cubicBezTo>
                  <a:pt x="257" y="584"/>
                  <a:pt x="1" y="2870"/>
                  <a:pt x="626" y="4531"/>
                </a:cubicBezTo>
                <a:cubicBezTo>
                  <a:pt x="360" y="6981"/>
                  <a:pt x="134" y="8427"/>
                  <a:pt x="134" y="8427"/>
                </a:cubicBezTo>
                <a:cubicBezTo>
                  <a:pt x="501" y="8865"/>
                  <a:pt x="1813" y="9080"/>
                  <a:pt x="3150" y="9080"/>
                </a:cubicBezTo>
                <a:cubicBezTo>
                  <a:pt x="4503" y="9080"/>
                  <a:pt x="5883" y="8860"/>
                  <a:pt x="6336" y="8427"/>
                </a:cubicBezTo>
                <a:cubicBezTo>
                  <a:pt x="6336" y="8427"/>
                  <a:pt x="6234" y="7268"/>
                  <a:pt x="6019" y="5290"/>
                </a:cubicBezTo>
                <a:cubicBezTo>
                  <a:pt x="5967" y="4839"/>
                  <a:pt x="5988" y="4398"/>
                  <a:pt x="6080" y="3957"/>
                </a:cubicBezTo>
                <a:cubicBezTo>
                  <a:pt x="6326" y="2758"/>
                  <a:pt x="6347" y="1507"/>
                  <a:pt x="6131" y="297"/>
                </a:cubicBezTo>
                <a:cubicBezTo>
                  <a:pt x="6131" y="297"/>
                  <a:pt x="4450" y="0"/>
                  <a:pt x="32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4"/>
          <p:cNvSpPr/>
          <p:nvPr/>
        </p:nvSpPr>
        <p:spPr>
          <a:xfrm>
            <a:off x="2907820" y="2420162"/>
            <a:ext cx="271426" cy="354805"/>
          </a:xfrm>
          <a:custGeom>
            <a:rect b="b" l="l" r="r" t="t"/>
            <a:pathLst>
              <a:path extrusionOk="0" h="7386" w="5650">
                <a:moveTo>
                  <a:pt x="4774" y="1"/>
                </a:moveTo>
                <a:cubicBezTo>
                  <a:pt x="4541" y="1"/>
                  <a:pt x="4346" y="55"/>
                  <a:pt x="4326" y="183"/>
                </a:cubicBezTo>
                <a:lnTo>
                  <a:pt x="3537" y="2008"/>
                </a:lnTo>
                <a:cubicBezTo>
                  <a:pt x="3281" y="2592"/>
                  <a:pt x="2871" y="3115"/>
                  <a:pt x="2358" y="3504"/>
                </a:cubicBezTo>
                <a:cubicBezTo>
                  <a:pt x="1876" y="3863"/>
                  <a:pt x="1282" y="4314"/>
                  <a:pt x="831" y="4632"/>
                </a:cubicBezTo>
                <a:cubicBezTo>
                  <a:pt x="1" y="5228"/>
                  <a:pt x="259" y="7386"/>
                  <a:pt x="1401" y="7386"/>
                </a:cubicBezTo>
                <a:cubicBezTo>
                  <a:pt x="1458" y="7386"/>
                  <a:pt x="1518" y="7380"/>
                  <a:pt x="1579" y="7369"/>
                </a:cubicBezTo>
                <a:lnTo>
                  <a:pt x="3906" y="4550"/>
                </a:lnTo>
                <a:cubicBezTo>
                  <a:pt x="4183" y="4201"/>
                  <a:pt x="4398" y="3812"/>
                  <a:pt x="4542" y="3402"/>
                </a:cubicBezTo>
                <a:lnTo>
                  <a:pt x="5618" y="367"/>
                </a:lnTo>
                <a:cubicBezTo>
                  <a:pt x="5650" y="150"/>
                  <a:pt x="5160" y="1"/>
                  <a:pt x="47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4"/>
          <p:cNvSpPr/>
          <p:nvPr/>
        </p:nvSpPr>
        <p:spPr>
          <a:xfrm>
            <a:off x="2560116" y="3116385"/>
            <a:ext cx="35021" cy="29639"/>
          </a:xfrm>
          <a:custGeom>
            <a:rect b="b" l="l" r="r" t="t"/>
            <a:pathLst>
              <a:path extrusionOk="0" h="617" w="729">
                <a:moveTo>
                  <a:pt x="728" y="473"/>
                </a:moveTo>
                <a:cubicBezTo>
                  <a:pt x="728" y="473"/>
                  <a:pt x="544" y="503"/>
                  <a:pt x="390" y="514"/>
                </a:cubicBezTo>
                <a:cubicBezTo>
                  <a:pt x="236" y="524"/>
                  <a:pt x="185" y="401"/>
                  <a:pt x="124" y="339"/>
                </a:cubicBezTo>
                <a:cubicBezTo>
                  <a:pt x="124" y="339"/>
                  <a:pt x="124" y="134"/>
                  <a:pt x="42" y="93"/>
                </a:cubicBezTo>
                <a:cubicBezTo>
                  <a:pt x="124" y="42"/>
                  <a:pt x="226" y="52"/>
                  <a:pt x="298" y="124"/>
                </a:cubicBezTo>
                <a:cubicBezTo>
                  <a:pt x="318" y="165"/>
                  <a:pt x="349" y="206"/>
                  <a:pt x="370" y="257"/>
                </a:cubicBezTo>
                <a:cubicBezTo>
                  <a:pt x="421" y="206"/>
                  <a:pt x="482" y="165"/>
                  <a:pt x="554" y="124"/>
                </a:cubicBezTo>
                <a:cubicBezTo>
                  <a:pt x="482" y="124"/>
                  <a:pt x="421" y="144"/>
                  <a:pt x="370" y="185"/>
                </a:cubicBezTo>
                <a:cubicBezTo>
                  <a:pt x="298" y="52"/>
                  <a:pt x="134" y="1"/>
                  <a:pt x="1" y="73"/>
                </a:cubicBezTo>
                <a:cubicBezTo>
                  <a:pt x="31" y="155"/>
                  <a:pt x="52" y="247"/>
                  <a:pt x="52" y="339"/>
                </a:cubicBezTo>
                <a:cubicBezTo>
                  <a:pt x="52" y="339"/>
                  <a:pt x="267" y="616"/>
                  <a:pt x="359" y="596"/>
                </a:cubicBezTo>
                <a:cubicBezTo>
                  <a:pt x="452" y="565"/>
                  <a:pt x="728" y="473"/>
                  <a:pt x="728" y="473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54"/>
          <p:cNvSpPr/>
          <p:nvPr/>
        </p:nvSpPr>
        <p:spPr>
          <a:xfrm>
            <a:off x="2543399" y="3125272"/>
            <a:ext cx="18736" cy="27141"/>
          </a:xfrm>
          <a:custGeom>
            <a:rect b="b" l="l" r="r" t="t"/>
            <a:pathLst>
              <a:path extrusionOk="0" h="565" w="390">
                <a:moveTo>
                  <a:pt x="390" y="52"/>
                </a:moveTo>
                <a:cubicBezTo>
                  <a:pt x="390" y="52"/>
                  <a:pt x="195" y="62"/>
                  <a:pt x="164" y="134"/>
                </a:cubicBezTo>
                <a:cubicBezTo>
                  <a:pt x="123" y="277"/>
                  <a:pt x="123" y="421"/>
                  <a:pt x="154" y="564"/>
                </a:cubicBezTo>
                <a:cubicBezTo>
                  <a:pt x="123" y="493"/>
                  <a:pt x="62" y="431"/>
                  <a:pt x="0" y="380"/>
                </a:cubicBezTo>
                <a:cubicBezTo>
                  <a:pt x="0" y="380"/>
                  <a:pt x="62" y="400"/>
                  <a:pt x="92" y="277"/>
                </a:cubicBezTo>
                <a:cubicBezTo>
                  <a:pt x="133" y="154"/>
                  <a:pt x="103" y="103"/>
                  <a:pt x="154" y="62"/>
                </a:cubicBezTo>
                <a:cubicBezTo>
                  <a:pt x="226" y="31"/>
                  <a:pt x="308" y="11"/>
                  <a:pt x="390" y="0"/>
                </a:cubicBezTo>
                <a:close/>
              </a:path>
            </a:pathLst>
          </a:custGeom>
          <a:solidFill>
            <a:srgbClr val="A44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4"/>
          <p:cNvSpPr/>
          <p:nvPr/>
        </p:nvSpPr>
        <p:spPr>
          <a:xfrm>
            <a:off x="2814721" y="2461475"/>
            <a:ext cx="135761" cy="127011"/>
          </a:xfrm>
          <a:custGeom>
            <a:rect b="b" l="l" r="r" t="t"/>
            <a:pathLst>
              <a:path extrusionOk="0" h="2644" w="2826">
                <a:moveTo>
                  <a:pt x="2199" y="0"/>
                </a:moveTo>
                <a:cubicBezTo>
                  <a:pt x="2130" y="0"/>
                  <a:pt x="2070" y="10"/>
                  <a:pt x="2030" y="30"/>
                </a:cubicBezTo>
                <a:cubicBezTo>
                  <a:pt x="1989" y="52"/>
                  <a:pt x="1907" y="58"/>
                  <a:pt x="1799" y="58"/>
                </a:cubicBezTo>
                <a:cubicBezTo>
                  <a:pt x="1680" y="58"/>
                  <a:pt x="1531" y="51"/>
                  <a:pt x="1373" y="51"/>
                </a:cubicBezTo>
                <a:cubicBezTo>
                  <a:pt x="995" y="51"/>
                  <a:pt x="567" y="90"/>
                  <a:pt x="390" y="358"/>
                </a:cubicBezTo>
                <a:cubicBezTo>
                  <a:pt x="83" y="420"/>
                  <a:pt x="1" y="727"/>
                  <a:pt x="93" y="1086"/>
                </a:cubicBezTo>
                <a:cubicBezTo>
                  <a:pt x="93" y="1086"/>
                  <a:pt x="226" y="2532"/>
                  <a:pt x="431" y="2593"/>
                </a:cubicBezTo>
                <a:cubicBezTo>
                  <a:pt x="538" y="2625"/>
                  <a:pt x="699" y="2643"/>
                  <a:pt x="846" y="2643"/>
                </a:cubicBezTo>
                <a:cubicBezTo>
                  <a:pt x="982" y="2643"/>
                  <a:pt x="1105" y="2628"/>
                  <a:pt x="1159" y="2593"/>
                </a:cubicBezTo>
                <a:cubicBezTo>
                  <a:pt x="1261" y="2522"/>
                  <a:pt x="1342" y="1516"/>
                  <a:pt x="1632" y="1516"/>
                </a:cubicBezTo>
                <a:cubicBezTo>
                  <a:pt x="1635" y="1516"/>
                  <a:pt x="1638" y="1517"/>
                  <a:pt x="1641" y="1517"/>
                </a:cubicBezTo>
                <a:cubicBezTo>
                  <a:pt x="1928" y="1527"/>
                  <a:pt x="1918" y="2091"/>
                  <a:pt x="1918" y="2091"/>
                </a:cubicBezTo>
                <a:lnTo>
                  <a:pt x="2092" y="2091"/>
                </a:lnTo>
                <a:cubicBezTo>
                  <a:pt x="2092" y="2091"/>
                  <a:pt x="2071" y="1537"/>
                  <a:pt x="2133" y="1404"/>
                </a:cubicBezTo>
                <a:cubicBezTo>
                  <a:pt x="2184" y="1281"/>
                  <a:pt x="2389" y="1250"/>
                  <a:pt x="2440" y="1107"/>
                </a:cubicBezTo>
                <a:cubicBezTo>
                  <a:pt x="2461" y="1025"/>
                  <a:pt x="2481" y="943"/>
                  <a:pt x="2492" y="861"/>
                </a:cubicBezTo>
                <a:lnTo>
                  <a:pt x="2543" y="861"/>
                </a:lnTo>
                <a:cubicBezTo>
                  <a:pt x="2543" y="861"/>
                  <a:pt x="2789" y="850"/>
                  <a:pt x="2810" y="451"/>
                </a:cubicBezTo>
                <a:cubicBezTo>
                  <a:pt x="2826" y="137"/>
                  <a:pt x="2451" y="0"/>
                  <a:pt x="21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4"/>
          <p:cNvSpPr/>
          <p:nvPr/>
        </p:nvSpPr>
        <p:spPr>
          <a:xfrm>
            <a:off x="2761543" y="3138578"/>
            <a:ext cx="70475" cy="111831"/>
          </a:xfrm>
          <a:custGeom>
            <a:rect b="b" l="l" r="r" t="t"/>
            <a:pathLst>
              <a:path extrusionOk="0" h="2328" w="1467">
                <a:moveTo>
                  <a:pt x="0" y="0"/>
                </a:moveTo>
                <a:lnTo>
                  <a:pt x="0" y="0"/>
                </a:lnTo>
                <a:cubicBezTo>
                  <a:pt x="595" y="513"/>
                  <a:pt x="954" y="1230"/>
                  <a:pt x="862" y="2327"/>
                </a:cubicBezTo>
                <a:lnTo>
                  <a:pt x="1466" y="554"/>
                </a:lnTo>
                <a:lnTo>
                  <a:pt x="0" y="0"/>
                </a:lnTo>
                <a:close/>
              </a:path>
            </a:pathLst>
          </a:custGeom>
          <a:solidFill>
            <a:srgbClr val="301A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0" name="Google Shape;2070;p55"/>
          <p:cNvSpPr txBox="1"/>
          <p:nvPr>
            <p:ph idx="2" type="title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71" name="Google Shape;2071;p55"/>
          <p:cNvSpPr txBox="1"/>
          <p:nvPr>
            <p:ph idx="1" type="subTitle"/>
          </p:nvPr>
        </p:nvSpPr>
        <p:spPr>
          <a:xfrm>
            <a:off x="641800" y="164040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E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project I did analysis on stock returns during the early 2022 market shock using three kinds of indicators: Risk factors, Financial ratios, and Industry groups. Results from regression indicate that industry indicators perform best when it comes to explaining stock returns, with the highest adjusted r-squared among the three. Furthermore, R-squared increased after combining all three indicators.</a:t>
            </a:r>
            <a:endParaRPr>
              <a:solidFill>
                <a:srgbClr val="000000"/>
              </a:solidFill>
              <a:highlight>
                <a:srgbClr val="FFFFFE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2" name="Google Shape;2072;p55"/>
          <p:cNvSpPr txBox="1"/>
          <p:nvPr>
            <p:ph idx="3" type="title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073" name="Google Shape;2073;p55"/>
          <p:cNvSpPr txBox="1"/>
          <p:nvPr>
            <p:ph idx="4" type="subTitle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Based on the models, it is plausible to say that one should: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Not put all eggs in one basket. - DIVERSIFY! 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Use Earnings/Price, EBIT/Price, Book/Price, ROE, Debt, Debt/Equity financial ratios to evaluate stock returns for companies.</a:t>
            </a:r>
            <a:endParaRPr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74" name="Google Shape;2074;p55"/>
          <p:cNvGrpSpPr/>
          <p:nvPr/>
        </p:nvGrpSpPr>
        <p:grpSpPr>
          <a:xfrm>
            <a:off x="4114220" y="3373986"/>
            <a:ext cx="915551" cy="1769508"/>
            <a:chOff x="3570840" y="1166608"/>
            <a:chExt cx="1733013" cy="3316169"/>
          </a:xfrm>
        </p:grpSpPr>
        <p:sp>
          <p:nvSpPr>
            <p:cNvPr id="2075" name="Google Shape;2075;p55"/>
            <p:cNvSpPr/>
            <p:nvPr/>
          </p:nvSpPr>
          <p:spPr>
            <a:xfrm>
              <a:off x="3742097" y="4025522"/>
              <a:ext cx="323862" cy="454281"/>
            </a:xfrm>
            <a:custGeom>
              <a:rect b="b" l="l" r="r" t="t"/>
              <a:pathLst>
                <a:path extrusionOk="0" h="3664" w="2612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5"/>
            <p:cNvSpPr/>
            <p:nvPr/>
          </p:nvSpPr>
          <p:spPr>
            <a:xfrm>
              <a:off x="3737633" y="4115534"/>
              <a:ext cx="311835" cy="367244"/>
            </a:xfrm>
            <a:custGeom>
              <a:rect b="b" l="l" r="r" t="t"/>
              <a:pathLst>
                <a:path extrusionOk="0" h="2962" w="2515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5"/>
            <p:cNvSpPr/>
            <p:nvPr/>
          </p:nvSpPr>
          <p:spPr>
            <a:xfrm>
              <a:off x="4837650" y="4265307"/>
              <a:ext cx="464715" cy="213006"/>
            </a:xfrm>
            <a:custGeom>
              <a:rect b="b" l="l" r="r" t="t"/>
              <a:pathLst>
                <a:path extrusionOk="0" h="1718" w="3748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5"/>
            <p:cNvSpPr/>
            <p:nvPr/>
          </p:nvSpPr>
          <p:spPr>
            <a:xfrm>
              <a:off x="4861580" y="4361271"/>
              <a:ext cx="442272" cy="118530"/>
            </a:xfrm>
            <a:custGeom>
              <a:rect b="b" l="l" r="r" t="t"/>
              <a:pathLst>
                <a:path extrusionOk="0" h="956" w="3567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5"/>
            <p:cNvSpPr/>
            <p:nvPr/>
          </p:nvSpPr>
          <p:spPr>
            <a:xfrm>
              <a:off x="4797231" y="4072016"/>
              <a:ext cx="220330" cy="227884"/>
            </a:xfrm>
            <a:custGeom>
              <a:rect b="b" l="l" r="r" t="t"/>
              <a:pathLst>
                <a:path extrusionOk="0" h="1838" w="1777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5"/>
            <p:cNvSpPr/>
            <p:nvPr/>
          </p:nvSpPr>
          <p:spPr>
            <a:xfrm>
              <a:off x="3881583" y="3896702"/>
              <a:ext cx="262363" cy="269915"/>
            </a:xfrm>
            <a:custGeom>
              <a:rect b="b" l="l" r="r" t="t"/>
              <a:pathLst>
                <a:path extrusionOk="0" h="2177" w="2116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5"/>
            <p:cNvSpPr/>
            <p:nvPr/>
          </p:nvSpPr>
          <p:spPr>
            <a:xfrm>
              <a:off x="3937005" y="2997569"/>
              <a:ext cx="707487" cy="1134587"/>
            </a:xfrm>
            <a:custGeom>
              <a:rect b="b" l="l" r="r" t="t"/>
              <a:pathLst>
                <a:path extrusionOk="0" h="9151" w="5706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5"/>
            <p:cNvSpPr/>
            <p:nvPr/>
          </p:nvSpPr>
          <p:spPr>
            <a:xfrm>
              <a:off x="4269664" y="2870113"/>
              <a:ext cx="785477" cy="1363835"/>
            </a:xfrm>
            <a:custGeom>
              <a:rect b="b" l="l" r="r" t="t"/>
              <a:pathLst>
                <a:path extrusionOk="0" h="11000" w="6335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3" name="Google Shape;2083;p55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2084" name="Google Shape;2084;p55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rect b="b" l="l" r="r" t="t"/>
                <a:pathLst>
                  <a:path extrusionOk="0" h="1573" w="2097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5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rect b="b" l="l" r="r" t="t"/>
                <a:pathLst>
                  <a:path extrusionOk="0" h="2327" w="1584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5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rect b="b" l="l" r="r" t="t"/>
                <a:pathLst>
                  <a:path extrusionOk="0" h="1947" w="1548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5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rect b="b" l="l" r="r" t="t"/>
                <a:pathLst>
                  <a:path extrusionOk="0" h="5238" w="4969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5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rect b="b" l="l" r="r" t="t"/>
                <a:pathLst>
                  <a:path extrusionOk="0" h="9780" w="2358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rect b="b" l="l" r="r" t="t"/>
                <a:pathLst>
                  <a:path extrusionOk="0" h="8200" w="2987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rect b="b" l="l" r="r" t="t"/>
                <a:pathLst>
                  <a:path extrusionOk="0" h="10342" w="3156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5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rect b="b" l="l" r="r" t="t"/>
                <a:pathLst>
                  <a:path extrusionOk="0" h="1579" w="2079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5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rect b="b" l="l" r="r" t="t"/>
                <a:pathLst>
                  <a:path extrusionOk="0" h="1802" w="1561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5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rect b="b" l="l" r="r" t="t"/>
                <a:pathLst>
                  <a:path extrusionOk="0" h="8437" w="590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55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rect b="b" l="l" r="r" t="t"/>
                <a:pathLst>
                  <a:path extrusionOk="0" fill="none" h="1439" w="1233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cap="flat" cmpd="sng" w="2725">
                <a:solidFill>
                  <a:srgbClr val="4A24B6"/>
                </a:solidFill>
                <a:prstDash val="solid"/>
                <a:miter lim="1208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55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rect b="b" l="l" r="r" t="t"/>
                <a:pathLst>
                  <a:path extrusionOk="0" h="2418" w="1282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rect b="b" l="l" r="r" t="t"/>
                <a:pathLst>
                  <a:path extrusionOk="0" h="1658" w="1319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rect b="b" l="l" r="r" t="t"/>
                <a:pathLst>
                  <a:path extrusionOk="0" h="1452" w="1221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rect b="b" l="l" r="r" t="t"/>
                <a:pathLst>
                  <a:path extrusionOk="0" h="2998" w="2491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rect b="b" l="l" r="r" t="t"/>
                <a:pathLst>
                  <a:path extrusionOk="0" h="1252" w="1451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rect b="b" l="l" r="r" t="t"/>
                <a:pathLst>
                  <a:path extrusionOk="0" h="895" w="896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55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rect b="b" l="l" r="r" t="t"/>
                <a:pathLst>
                  <a:path extrusionOk="0" h="1537" w="3706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55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rect b="b" l="l" r="r" t="t"/>
                <a:pathLst>
                  <a:path extrusionOk="0" h="3047" w="2684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6"/>
          <p:cNvSpPr txBox="1"/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PRESENTATION, THANKS!</a:t>
            </a:r>
            <a:endParaRPr/>
          </a:p>
        </p:txBody>
      </p:sp>
      <p:grpSp>
        <p:nvGrpSpPr>
          <p:cNvPr id="2108" name="Google Shape;2108;p56"/>
          <p:cNvGrpSpPr/>
          <p:nvPr/>
        </p:nvGrpSpPr>
        <p:grpSpPr>
          <a:xfrm>
            <a:off x="679110" y="2776476"/>
            <a:ext cx="574377" cy="563742"/>
            <a:chOff x="6802200" y="3730533"/>
            <a:chExt cx="1183307" cy="1160678"/>
          </a:xfrm>
        </p:grpSpPr>
        <p:sp>
          <p:nvSpPr>
            <p:cNvPr id="2109" name="Google Shape;2109;p56"/>
            <p:cNvSpPr/>
            <p:nvPr/>
          </p:nvSpPr>
          <p:spPr>
            <a:xfrm>
              <a:off x="6802200" y="3732500"/>
              <a:ext cx="1156739" cy="1156739"/>
            </a:xfrm>
            <a:custGeom>
              <a:rect b="b" l="l" r="r" t="t"/>
              <a:pathLst>
                <a:path extrusionOk="0" h="39023" w="39023">
                  <a:moveTo>
                    <a:pt x="19512" y="1"/>
                  </a:moveTo>
                  <a:cubicBezTo>
                    <a:pt x="8738" y="1"/>
                    <a:pt x="1" y="8738"/>
                    <a:pt x="1" y="19512"/>
                  </a:cubicBezTo>
                  <a:cubicBezTo>
                    <a:pt x="1" y="30286"/>
                    <a:pt x="8738" y="39022"/>
                    <a:pt x="19512" y="39022"/>
                  </a:cubicBezTo>
                  <a:cubicBezTo>
                    <a:pt x="30286" y="39022"/>
                    <a:pt x="39023" y="30286"/>
                    <a:pt x="39023" y="19512"/>
                  </a:cubicBezTo>
                  <a:cubicBezTo>
                    <a:pt x="39023" y="8738"/>
                    <a:pt x="30286" y="1"/>
                    <a:pt x="1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6"/>
            <p:cNvSpPr/>
            <p:nvPr/>
          </p:nvSpPr>
          <p:spPr>
            <a:xfrm>
              <a:off x="7012871" y="4077364"/>
              <a:ext cx="458955" cy="468351"/>
            </a:xfrm>
            <a:custGeom>
              <a:rect b="b" l="l" r="r" t="t"/>
              <a:pathLst>
                <a:path extrusionOk="0" h="15800" w="15483">
                  <a:moveTo>
                    <a:pt x="7923" y="1"/>
                  </a:moveTo>
                  <a:cubicBezTo>
                    <a:pt x="3532" y="1"/>
                    <a:pt x="1" y="3532"/>
                    <a:pt x="1" y="7923"/>
                  </a:cubicBezTo>
                  <a:cubicBezTo>
                    <a:pt x="1" y="12269"/>
                    <a:pt x="3532" y="15800"/>
                    <a:pt x="7923" y="15800"/>
                  </a:cubicBezTo>
                  <a:cubicBezTo>
                    <a:pt x="12450" y="15800"/>
                    <a:pt x="15483" y="12586"/>
                    <a:pt x="15483" y="8104"/>
                  </a:cubicBezTo>
                  <a:cubicBezTo>
                    <a:pt x="15483" y="7651"/>
                    <a:pt x="15438" y="7199"/>
                    <a:pt x="15347" y="6791"/>
                  </a:cubicBezTo>
                  <a:lnTo>
                    <a:pt x="7923" y="6746"/>
                  </a:lnTo>
                  <a:lnTo>
                    <a:pt x="7923" y="9507"/>
                  </a:lnTo>
                  <a:lnTo>
                    <a:pt x="12359" y="9507"/>
                  </a:lnTo>
                  <a:cubicBezTo>
                    <a:pt x="12178" y="10639"/>
                    <a:pt x="11001" y="12902"/>
                    <a:pt x="7923" y="12902"/>
                  </a:cubicBezTo>
                  <a:cubicBezTo>
                    <a:pt x="5207" y="12812"/>
                    <a:pt x="3079" y="10594"/>
                    <a:pt x="3079" y="7923"/>
                  </a:cubicBezTo>
                  <a:cubicBezTo>
                    <a:pt x="3079" y="5207"/>
                    <a:pt x="5207" y="3034"/>
                    <a:pt x="7923" y="2943"/>
                  </a:cubicBezTo>
                  <a:cubicBezTo>
                    <a:pt x="7975" y="2941"/>
                    <a:pt x="8027" y="2940"/>
                    <a:pt x="8078" y="2940"/>
                  </a:cubicBezTo>
                  <a:cubicBezTo>
                    <a:pt x="9158" y="2940"/>
                    <a:pt x="10226" y="3388"/>
                    <a:pt x="11047" y="4165"/>
                  </a:cubicBezTo>
                  <a:lnTo>
                    <a:pt x="13174" y="2083"/>
                  </a:lnTo>
                  <a:cubicBezTo>
                    <a:pt x="11771" y="725"/>
                    <a:pt x="9870" y="1"/>
                    <a:pt x="7923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6"/>
            <p:cNvSpPr/>
            <p:nvPr/>
          </p:nvSpPr>
          <p:spPr>
            <a:xfrm>
              <a:off x="7546975" y="4210223"/>
              <a:ext cx="201302" cy="201302"/>
            </a:xfrm>
            <a:custGeom>
              <a:rect b="b" l="l" r="r" t="t"/>
              <a:pathLst>
                <a:path extrusionOk="0" h="6791" w="6791">
                  <a:moveTo>
                    <a:pt x="2263" y="0"/>
                  </a:moveTo>
                  <a:lnTo>
                    <a:pt x="2263" y="2264"/>
                  </a:lnTo>
                  <a:lnTo>
                    <a:pt x="0" y="2264"/>
                  </a:lnTo>
                  <a:lnTo>
                    <a:pt x="0" y="4527"/>
                  </a:lnTo>
                  <a:lnTo>
                    <a:pt x="2263" y="4527"/>
                  </a:lnTo>
                  <a:lnTo>
                    <a:pt x="2263" y="6791"/>
                  </a:lnTo>
                  <a:lnTo>
                    <a:pt x="4527" y="6791"/>
                  </a:lnTo>
                  <a:lnTo>
                    <a:pt x="4527" y="4527"/>
                  </a:lnTo>
                  <a:lnTo>
                    <a:pt x="6790" y="4527"/>
                  </a:lnTo>
                  <a:lnTo>
                    <a:pt x="6790" y="2264"/>
                  </a:lnTo>
                  <a:lnTo>
                    <a:pt x="4527" y="2264"/>
                  </a:lnTo>
                  <a:lnTo>
                    <a:pt x="452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6"/>
            <p:cNvSpPr/>
            <p:nvPr/>
          </p:nvSpPr>
          <p:spPr>
            <a:xfrm>
              <a:off x="7309756" y="3730533"/>
              <a:ext cx="675751" cy="1160678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3" name="Google Shape;2113;p56"/>
          <p:cNvGrpSpPr/>
          <p:nvPr/>
        </p:nvGrpSpPr>
        <p:grpSpPr>
          <a:xfrm>
            <a:off x="3427168" y="2763865"/>
            <a:ext cx="600452" cy="590433"/>
            <a:chOff x="2866317" y="3817357"/>
            <a:chExt cx="362920" cy="356865"/>
          </a:xfrm>
        </p:grpSpPr>
        <p:sp>
          <p:nvSpPr>
            <p:cNvPr id="2114" name="Google Shape;2114;p56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56"/>
          <p:cNvGrpSpPr/>
          <p:nvPr/>
        </p:nvGrpSpPr>
        <p:grpSpPr>
          <a:xfrm>
            <a:off x="2104090" y="2779988"/>
            <a:ext cx="566115" cy="555653"/>
            <a:chOff x="3763184" y="3817357"/>
            <a:chExt cx="363314" cy="356576"/>
          </a:xfrm>
        </p:grpSpPr>
        <p:sp>
          <p:nvSpPr>
            <p:cNvPr id="2118" name="Google Shape;2118;p56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3" name="Google Shape;2123;p56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2124" name="Google Shape;2124;p56"/>
            <p:cNvSpPr/>
            <p:nvPr/>
          </p:nvSpPr>
          <p:spPr>
            <a:xfrm>
              <a:off x="1201327" y="4338198"/>
              <a:ext cx="273610" cy="218102"/>
            </a:xfrm>
            <a:custGeom>
              <a:rect b="b" l="l" r="r" t="t"/>
              <a:pathLst>
                <a:path extrusionOk="0" h="6495" w="8148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1201327" y="4319627"/>
              <a:ext cx="273610" cy="237075"/>
            </a:xfrm>
            <a:custGeom>
              <a:rect b="b" l="l" r="r" t="t"/>
              <a:pathLst>
                <a:path extrusionOk="0" h="7060" w="8148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1289813" y="4458451"/>
              <a:ext cx="162796" cy="99867"/>
            </a:xfrm>
            <a:custGeom>
              <a:rect b="b" l="l" r="r" t="t"/>
              <a:pathLst>
                <a:path extrusionOk="0" h="2974" w="4848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1609270" y="4338198"/>
              <a:ext cx="275188" cy="219076"/>
            </a:xfrm>
            <a:custGeom>
              <a:rect b="b" l="l" r="r" t="t"/>
              <a:pathLst>
                <a:path extrusionOk="0" h="6524" w="8195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1609270" y="4319627"/>
              <a:ext cx="275188" cy="252488"/>
            </a:xfrm>
            <a:custGeom>
              <a:rect b="b" l="l" r="r" t="t"/>
              <a:pathLst>
                <a:path extrusionOk="0" h="7519" w="8195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1630359" y="4463253"/>
              <a:ext cx="163199" cy="99934"/>
            </a:xfrm>
            <a:custGeom>
              <a:rect b="b" l="l" r="r" t="t"/>
              <a:pathLst>
                <a:path extrusionOk="0" h="2976" w="486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746740" y="3965482"/>
              <a:ext cx="181466" cy="164206"/>
            </a:xfrm>
            <a:custGeom>
              <a:rect b="b" l="l" r="r" t="t"/>
              <a:pathLst>
                <a:path extrusionOk="0" h="4890" w="5404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876631" y="4061893"/>
              <a:ext cx="49967" cy="58899"/>
            </a:xfrm>
            <a:custGeom>
              <a:rect b="b" l="l" r="r" t="t"/>
              <a:pathLst>
                <a:path extrusionOk="0" h="1754" w="1488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787339" y="3965213"/>
              <a:ext cx="120586" cy="37442"/>
            </a:xfrm>
            <a:custGeom>
              <a:rect b="b" l="l" r="r" t="t"/>
              <a:pathLst>
                <a:path extrusionOk="0" h="1115" w="3591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1284944" y="3278145"/>
              <a:ext cx="117329" cy="109404"/>
            </a:xfrm>
            <a:custGeom>
              <a:rect b="b" l="l" r="r" t="t"/>
              <a:pathLst>
                <a:path extrusionOk="0" h="3258" w="3494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1368158" y="3342251"/>
              <a:ext cx="32908" cy="39389"/>
            </a:xfrm>
            <a:custGeom>
              <a:rect b="b" l="l" r="r" t="t"/>
              <a:pathLst>
                <a:path extrusionOk="0" h="1173" w="98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1308887" y="3278313"/>
              <a:ext cx="79988" cy="25017"/>
            </a:xfrm>
            <a:custGeom>
              <a:rect b="b" l="l" r="r" t="t"/>
              <a:pathLst>
                <a:path extrusionOk="0" h="745" w="2382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692775" y="4230738"/>
              <a:ext cx="103930" cy="102318"/>
            </a:xfrm>
            <a:custGeom>
              <a:rect b="b" l="l" r="r" t="t"/>
              <a:pathLst>
                <a:path extrusionOk="0" h="3047" w="3095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2243650" y="3435002"/>
              <a:ext cx="155072" cy="153763"/>
            </a:xfrm>
            <a:custGeom>
              <a:rect b="b" l="l" r="r" t="t"/>
              <a:pathLst>
                <a:path extrusionOk="0" h="4579" w="4618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1148974" y="3213971"/>
              <a:ext cx="49161" cy="49564"/>
            </a:xfrm>
            <a:custGeom>
              <a:rect b="b" l="l" r="r" t="t"/>
              <a:pathLst>
                <a:path extrusionOk="0" fill="none" h="1476" w="1464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cap="flat" cmpd="sng" w="7550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1967244" y="3290301"/>
              <a:ext cx="49564" cy="49531"/>
            </a:xfrm>
            <a:custGeom>
              <a:rect b="b" l="l" r="r" t="t"/>
              <a:pathLst>
                <a:path extrusionOk="0" fill="none" h="1475" w="1476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82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1422962" y="3434800"/>
              <a:ext cx="66186" cy="66186"/>
            </a:xfrm>
            <a:custGeom>
              <a:rect b="b" l="l" r="r" t="t"/>
              <a:pathLst>
                <a:path extrusionOk="0" fill="none" h="1971" w="1971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775">
              <a:solidFill>
                <a:schemeClr val="accent3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2354065" y="3927938"/>
              <a:ext cx="77570" cy="77167"/>
            </a:xfrm>
            <a:custGeom>
              <a:rect b="b" l="l" r="r" t="t"/>
              <a:pathLst>
                <a:path extrusionOk="0" fill="none" h="2298" w="231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cap="flat" cmpd="sng" w="11775">
              <a:solidFill>
                <a:schemeClr val="accent5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852688" y="3533831"/>
              <a:ext cx="1377552" cy="861696"/>
            </a:xfrm>
            <a:custGeom>
              <a:rect b="b" l="l" r="r" t="t"/>
              <a:pathLst>
                <a:path extrusionOk="0" h="25661" w="41023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1401437" y="4342362"/>
              <a:ext cx="280091" cy="199734"/>
            </a:xfrm>
            <a:custGeom>
              <a:rect b="b" l="l" r="r" t="t"/>
              <a:pathLst>
                <a:path extrusionOk="0" h="5948" w="8341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1431895" y="4395118"/>
              <a:ext cx="219210" cy="27233"/>
            </a:xfrm>
            <a:custGeom>
              <a:rect b="b" l="l" r="r" t="t"/>
              <a:pathLst>
                <a:path extrusionOk="0" h="811" w="6528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1272384" y="4531927"/>
              <a:ext cx="538220" cy="43050"/>
            </a:xfrm>
            <a:custGeom>
              <a:rect b="b" l="l" r="r" t="t"/>
              <a:pathLst>
                <a:path extrusionOk="0" h="1282" w="16028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850237" y="3656402"/>
              <a:ext cx="1380004" cy="601955"/>
            </a:xfrm>
            <a:custGeom>
              <a:rect b="b" l="l" r="r" t="t"/>
              <a:pathLst>
                <a:path extrusionOk="0" h="17926" w="41096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1509803" y="4293233"/>
              <a:ext cx="63365" cy="63768"/>
            </a:xfrm>
            <a:custGeom>
              <a:rect b="b" l="l" r="r" t="t"/>
              <a:pathLst>
                <a:path extrusionOk="0" h="1899" w="1887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327558" y="3672252"/>
              <a:ext cx="871871" cy="372604"/>
            </a:xfrm>
            <a:custGeom>
              <a:rect b="b" l="l" r="r" t="t"/>
              <a:pathLst>
                <a:path extrusionOk="0" h="11096" w="25964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1347875" y="3702273"/>
              <a:ext cx="828016" cy="322301"/>
            </a:xfrm>
            <a:custGeom>
              <a:rect b="b" l="l" r="r" t="t"/>
              <a:pathLst>
                <a:path extrusionOk="0" h="9598" w="24658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1347472" y="3756171"/>
              <a:ext cx="828419" cy="237545"/>
            </a:xfrm>
            <a:custGeom>
              <a:rect b="b" l="l" r="r" t="t"/>
              <a:pathLst>
                <a:path extrusionOk="0" h="7074" w="2467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738322" y="4060281"/>
              <a:ext cx="461121" cy="81599"/>
            </a:xfrm>
            <a:custGeom>
              <a:rect b="b" l="l" r="r" t="t"/>
              <a:pathLst>
                <a:path extrusionOk="0" h="2430" w="13732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738322" y="4158908"/>
              <a:ext cx="461121" cy="81599"/>
            </a:xfrm>
            <a:custGeom>
              <a:rect b="b" l="l" r="r" t="t"/>
              <a:pathLst>
                <a:path extrusionOk="0" h="2430" w="13732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885564" y="3672252"/>
              <a:ext cx="427809" cy="180224"/>
            </a:xfrm>
            <a:custGeom>
              <a:rect b="b" l="l" r="r" t="t"/>
              <a:pathLst>
                <a:path extrusionOk="0" h="5367" w="1274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27722" y="3717687"/>
              <a:ext cx="29651" cy="119780"/>
            </a:xfrm>
            <a:custGeom>
              <a:rect b="b" l="l" r="r" t="t"/>
              <a:pathLst>
                <a:path extrusionOk="0" h="3567" w="883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1268321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902590" y="3689681"/>
              <a:ext cx="29685" cy="147786"/>
            </a:xfrm>
            <a:custGeom>
              <a:rect b="b" l="l" r="r" t="t"/>
              <a:pathLst>
                <a:path extrusionOk="0" h="4401" w="884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943189" y="3724605"/>
              <a:ext cx="29651" cy="112862"/>
            </a:xfrm>
            <a:custGeom>
              <a:rect b="b" l="l" r="r" t="t"/>
              <a:pathLst>
                <a:path extrusionOk="0" h="3361" w="883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983789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1024388" y="3755835"/>
              <a:ext cx="29651" cy="81633"/>
            </a:xfrm>
            <a:custGeom>
              <a:rect b="b" l="l" r="r" t="t"/>
              <a:pathLst>
                <a:path extrusionOk="0" h="2431" w="883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1064954" y="3689681"/>
              <a:ext cx="29685" cy="147786"/>
            </a:xfrm>
            <a:custGeom>
              <a:rect b="b" l="l" r="r" t="t"/>
              <a:pathLst>
                <a:path extrusionOk="0" h="4401" w="884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05957" y="3717687"/>
              <a:ext cx="29248" cy="119780"/>
            </a:xfrm>
            <a:custGeom>
              <a:rect b="b" l="l" r="r" t="t"/>
              <a:pathLst>
                <a:path extrusionOk="0" h="3567" w="871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146556" y="3689681"/>
              <a:ext cx="29651" cy="147786"/>
            </a:xfrm>
            <a:custGeom>
              <a:rect b="b" l="l" r="r" t="t"/>
              <a:pathLst>
                <a:path extrusionOk="0" h="4401" w="883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1187122" y="3724605"/>
              <a:ext cx="29685" cy="112862"/>
            </a:xfrm>
            <a:custGeom>
              <a:rect b="b" l="l" r="r" t="t"/>
              <a:pathLst>
                <a:path extrusionOk="0" h="3361" w="884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885564" y="3866250"/>
              <a:ext cx="427809" cy="180257"/>
            </a:xfrm>
            <a:custGeom>
              <a:rect b="b" l="l" r="r" t="t"/>
              <a:pathLst>
                <a:path extrusionOk="0" h="5368" w="1274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885564" y="4060281"/>
              <a:ext cx="427809" cy="180224"/>
            </a:xfrm>
            <a:custGeom>
              <a:rect b="b" l="l" r="r" t="t"/>
              <a:pathLst>
                <a:path extrusionOk="0" h="5367" w="1274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897317" y="3889790"/>
              <a:ext cx="404706" cy="136469"/>
            </a:xfrm>
            <a:custGeom>
              <a:rect b="b" l="l" r="r" t="t"/>
              <a:pathLst>
                <a:path extrusionOk="0" h="4064" w="12052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901381" y="4074083"/>
              <a:ext cx="361690" cy="15044"/>
            </a:xfrm>
            <a:custGeom>
              <a:rect b="b" l="l" r="r" t="t"/>
              <a:pathLst>
                <a:path extrusionOk="0" h="448" w="10771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901381" y="4101250"/>
              <a:ext cx="325558" cy="15077"/>
            </a:xfrm>
            <a:custGeom>
              <a:rect b="b" l="l" r="r" t="t"/>
              <a:pathLst>
                <a:path extrusionOk="0" h="449" w="9695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901381" y="4128450"/>
              <a:ext cx="398595" cy="15447"/>
            </a:xfrm>
            <a:custGeom>
              <a:rect b="b" l="l" r="r" t="t"/>
              <a:pathLst>
                <a:path extrusionOk="0" h="460" w="1187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901381" y="4155651"/>
              <a:ext cx="289426" cy="15044"/>
            </a:xfrm>
            <a:custGeom>
              <a:rect b="b" l="l" r="r" t="t"/>
              <a:pathLst>
                <a:path extrusionOk="0" h="448" w="8619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901381" y="4182852"/>
              <a:ext cx="365720" cy="15044"/>
            </a:xfrm>
            <a:custGeom>
              <a:rect b="b" l="l" r="r" t="t"/>
              <a:pathLst>
                <a:path extrusionOk="0" h="448" w="10891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901381" y="4210052"/>
              <a:ext cx="398595" cy="15044"/>
            </a:xfrm>
            <a:custGeom>
              <a:rect b="b" l="l" r="r" t="t"/>
              <a:pathLst>
                <a:path extrusionOk="0" h="448" w="1187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298343" y="4060281"/>
              <a:ext cx="210681" cy="180459"/>
            </a:xfrm>
            <a:custGeom>
              <a:rect b="b" l="l" r="r" t="t"/>
              <a:pathLst>
                <a:path extrusionOk="0" h="5374" w="6274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18899" y="4062699"/>
              <a:ext cx="89726" cy="87711"/>
            </a:xfrm>
            <a:custGeom>
              <a:rect b="b" l="l" r="r" t="t"/>
              <a:pathLst>
                <a:path extrusionOk="0" h="2612" w="2672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530119" y="4062699"/>
              <a:ext cx="185093" cy="12223"/>
            </a:xfrm>
            <a:custGeom>
              <a:rect b="b" l="l" r="r" t="t"/>
              <a:pathLst>
                <a:path extrusionOk="0" h="364" w="5512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530119" y="4086642"/>
              <a:ext cx="159136" cy="11820"/>
            </a:xfrm>
            <a:custGeom>
              <a:rect b="b" l="l" r="r" t="t"/>
              <a:pathLst>
                <a:path extrusionOk="0" h="352" w="4739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30119" y="4110182"/>
              <a:ext cx="123004" cy="11820"/>
            </a:xfrm>
            <a:custGeom>
              <a:rect b="b" l="l" r="r" t="t"/>
              <a:pathLst>
                <a:path extrusionOk="0" h="352" w="3663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530119" y="4133723"/>
              <a:ext cx="185093" cy="11820"/>
            </a:xfrm>
            <a:custGeom>
              <a:rect b="b" l="l" r="r" t="t"/>
              <a:pathLst>
                <a:path extrusionOk="0" h="352" w="5512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30119" y="4157263"/>
              <a:ext cx="164811" cy="11820"/>
            </a:xfrm>
            <a:custGeom>
              <a:rect b="b" l="l" r="r" t="t"/>
              <a:pathLst>
                <a:path extrusionOk="0" h="352" w="4908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30119" y="4180803"/>
              <a:ext cx="185093" cy="11820"/>
            </a:xfrm>
            <a:custGeom>
              <a:rect b="b" l="l" r="r" t="t"/>
              <a:pathLst>
                <a:path extrusionOk="0" h="352" w="5512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0119" y="4204344"/>
              <a:ext cx="149800" cy="12223"/>
            </a:xfrm>
            <a:custGeom>
              <a:rect b="b" l="l" r="r" t="t"/>
              <a:pathLst>
                <a:path extrusionOk="0" h="364" w="4461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30119" y="4228320"/>
              <a:ext cx="185093" cy="11787"/>
            </a:xfrm>
            <a:custGeom>
              <a:rect b="b" l="l" r="r" t="t"/>
              <a:pathLst>
                <a:path extrusionOk="0" h="351" w="5512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982143" y="4567623"/>
              <a:ext cx="225322" cy="25219"/>
            </a:xfrm>
            <a:custGeom>
              <a:rect b="b" l="l" r="r" t="t"/>
              <a:pathLst>
                <a:path extrusionOk="0" h="751" w="671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021534" y="4134965"/>
              <a:ext cx="68201" cy="410482"/>
            </a:xfrm>
            <a:custGeom>
              <a:rect b="b" l="l" r="r" t="t"/>
              <a:pathLst>
                <a:path extrusionOk="0" h="12224" w="2031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063342" y="4240880"/>
              <a:ext cx="25588" cy="140465"/>
            </a:xfrm>
            <a:custGeom>
              <a:rect b="b" l="l" r="r" t="t"/>
              <a:pathLst>
                <a:path extrusionOk="0" h="4183" w="762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024388" y="4516882"/>
              <a:ext cx="58866" cy="62358"/>
            </a:xfrm>
            <a:custGeom>
              <a:rect b="b" l="l" r="r" t="t"/>
              <a:pathLst>
                <a:path extrusionOk="0" h="1857" w="1753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022340" y="4546937"/>
              <a:ext cx="61720" cy="34957"/>
            </a:xfrm>
            <a:custGeom>
              <a:rect b="b" l="l" r="r" t="t"/>
              <a:pathLst>
                <a:path extrusionOk="0" h="1041" w="1838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027209" y="4126033"/>
              <a:ext cx="134790" cy="456251"/>
            </a:xfrm>
            <a:custGeom>
              <a:rect b="b" l="l" r="r" t="t"/>
              <a:pathLst>
                <a:path extrusionOk="0" h="13587" w="4014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097830" y="4556273"/>
              <a:ext cx="64977" cy="29248"/>
            </a:xfrm>
            <a:custGeom>
              <a:rect b="b" l="l" r="r" t="t"/>
              <a:pathLst>
                <a:path extrusionOk="0" h="871" w="1935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257978" y="3949967"/>
              <a:ext cx="34890" cy="34890"/>
            </a:xfrm>
            <a:custGeom>
              <a:rect b="b" l="l" r="r" t="t"/>
              <a:pathLst>
                <a:path extrusionOk="0" h="1039" w="1039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097427" y="3972198"/>
              <a:ext cx="170922" cy="65380"/>
            </a:xfrm>
            <a:custGeom>
              <a:rect b="b" l="l" r="r" t="t"/>
              <a:pathLst>
                <a:path extrusionOk="0" h="1947" w="509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009344" y="4006686"/>
              <a:ext cx="25622" cy="55239"/>
            </a:xfrm>
            <a:custGeom>
              <a:rect b="b" l="l" r="r" t="t"/>
              <a:pathLst>
                <a:path extrusionOk="0" h="1645" w="763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931839" y="4028547"/>
              <a:ext cx="231769" cy="152755"/>
            </a:xfrm>
            <a:custGeom>
              <a:rect b="b" l="l" r="r" t="t"/>
              <a:pathLst>
                <a:path extrusionOk="0" h="4549" w="6902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939529" y="4036237"/>
              <a:ext cx="216792" cy="136570"/>
            </a:xfrm>
            <a:custGeom>
              <a:rect b="b" l="l" r="r" t="t"/>
              <a:pathLst>
                <a:path extrusionOk="0" h="4067" w="6456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948864" y="4075191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966326" y="4071631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983789" y="4068710"/>
              <a:ext cx="23573" cy="89088"/>
            </a:xfrm>
            <a:custGeom>
              <a:rect b="b" l="l" r="r" t="t"/>
              <a:pathLst>
                <a:path extrusionOk="0" h="2653" w="702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001251" y="4065049"/>
              <a:ext cx="23976" cy="89491"/>
            </a:xfrm>
            <a:custGeom>
              <a:rect b="b" l="l" r="r" t="t"/>
              <a:pathLst>
                <a:path extrusionOk="0" h="2665" w="714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018276" y="4061826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035739" y="4058568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052798" y="4054908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1070226" y="4051751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1087689" y="4048494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1105151" y="4045169"/>
              <a:ext cx="23976" cy="89390"/>
            </a:xfrm>
            <a:custGeom>
              <a:rect b="b" l="l" r="r" t="t"/>
              <a:pathLst>
                <a:path extrusionOk="0" h="2662" w="714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1122613" y="4041912"/>
              <a:ext cx="23976" cy="89424"/>
            </a:xfrm>
            <a:custGeom>
              <a:rect b="b" l="l" r="r" t="t"/>
              <a:pathLst>
                <a:path extrusionOk="0" h="2663" w="714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1015859" y="4123178"/>
              <a:ext cx="120989" cy="182977"/>
            </a:xfrm>
            <a:custGeom>
              <a:rect b="b" l="l" r="r" t="t"/>
              <a:pathLst>
                <a:path extrusionOk="0" h="5449" w="3603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019485" y="3962862"/>
              <a:ext cx="100706" cy="175053"/>
            </a:xfrm>
            <a:custGeom>
              <a:rect b="b" l="l" r="r" t="t"/>
              <a:pathLst>
                <a:path extrusionOk="0" h="5213" w="2999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103942" y="4028211"/>
              <a:ext cx="16656" cy="101479"/>
            </a:xfrm>
            <a:custGeom>
              <a:rect b="b" l="l" r="r" t="t"/>
              <a:pathLst>
                <a:path extrusionOk="0" h="3022" w="496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069017" y="3990567"/>
              <a:ext cx="85663" cy="67697"/>
            </a:xfrm>
            <a:custGeom>
              <a:rect b="b" l="l" r="r" t="t"/>
              <a:pathLst>
                <a:path extrusionOk="0" h="2016" w="2551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029660" y="3880287"/>
              <a:ext cx="86066" cy="102889"/>
            </a:xfrm>
            <a:custGeom>
              <a:rect b="b" l="l" r="r" t="t"/>
              <a:pathLst>
                <a:path extrusionOk="0" h="3064" w="2563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009747" y="3873470"/>
              <a:ext cx="97852" cy="192279"/>
            </a:xfrm>
            <a:custGeom>
              <a:rect b="b" l="l" r="r" t="t"/>
              <a:pathLst>
                <a:path extrusionOk="0" h="5726" w="2914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867811" y="4563560"/>
              <a:ext cx="323107" cy="17092"/>
            </a:xfrm>
            <a:custGeom>
              <a:rect b="b" l="l" r="r" t="t"/>
              <a:pathLst>
                <a:path extrusionOk="0" h="509" w="9622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958715" y="4527024"/>
              <a:ext cx="19544" cy="31666"/>
            </a:xfrm>
            <a:custGeom>
              <a:rect b="b" l="l" r="r" t="t"/>
              <a:pathLst>
                <a:path extrusionOk="0" h="943" w="582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923085" y="4551101"/>
              <a:ext cx="55575" cy="21424"/>
            </a:xfrm>
            <a:custGeom>
              <a:rect b="b" l="l" r="r" t="t"/>
              <a:pathLst>
                <a:path extrusionOk="0" h="638" w="1655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2120273" y="4519334"/>
              <a:ext cx="21961" cy="27166"/>
            </a:xfrm>
            <a:custGeom>
              <a:rect b="b" l="l" r="r" t="t"/>
              <a:pathLst>
                <a:path extrusionOk="0" h="809" w="654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2095121" y="4539617"/>
              <a:ext cx="55206" cy="33882"/>
            </a:xfrm>
            <a:custGeom>
              <a:rect b="b" l="l" r="r" t="t"/>
              <a:pathLst>
                <a:path extrusionOk="0" h="1009" w="1644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956700" y="4147524"/>
              <a:ext cx="108396" cy="109236"/>
            </a:xfrm>
            <a:custGeom>
              <a:rect b="b" l="l" r="r" t="t"/>
              <a:pathLst>
                <a:path extrusionOk="0" h="3253" w="3228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2017179" y="4357742"/>
              <a:ext cx="121795" cy="176631"/>
            </a:xfrm>
            <a:custGeom>
              <a:rect b="b" l="l" r="r" t="t"/>
              <a:pathLst>
                <a:path extrusionOk="0" h="5260" w="3627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1971308" y="4173281"/>
              <a:ext cx="85629" cy="221897"/>
            </a:xfrm>
            <a:custGeom>
              <a:rect b="b" l="l" r="r" t="t"/>
              <a:pathLst>
                <a:path extrusionOk="0" h="6608" w="255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036253" y="4342362"/>
              <a:ext cx="42244" cy="45098"/>
            </a:xfrm>
            <a:custGeom>
              <a:rect b="b" l="l" r="r" t="t"/>
              <a:pathLst>
                <a:path extrusionOk="0" h="1343" w="1258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2004989" y="4225063"/>
              <a:ext cx="107590" cy="298358"/>
            </a:xfrm>
            <a:custGeom>
              <a:rect b="b" l="l" r="r" t="t"/>
              <a:pathLst>
                <a:path extrusionOk="0" h="8885" w="3204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945359" y="4195630"/>
              <a:ext cx="53056" cy="353139"/>
            </a:xfrm>
            <a:custGeom>
              <a:rect b="b" l="l" r="r" t="t"/>
              <a:pathLst>
                <a:path extrusionOk="0" h="6556" w="158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949782" y="4181273"/>
              <a:ext cx="96845" cy="189895"/>
            </a:xfrm>
            <a:custGeom>
              <a:rect b="b" l="l" r="r" t="t"/>
              <a:pathLst>
                <a:path extrusionOk="0" h="5655" w="2884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983358" y="4344341"/>
              <a:ext cx="9772" cy="46643"/>
            </a:xfrm>
            <a:custGeom>
              <a:rect b="b" l="l" r="r" t="t"/>
              <a:pathLst>
                <a:path extrusionOk="0" h="1389" w="291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858878" y="4067803"/>
              <a:ext cx="19846" cy="11887"/>
            </a:xfrm>
            <a:custGeom>
              <a:rect b="b" l="l" r="r" t="t"/>
              <a:pathLst>
                <a:path extrusionOk="0" h="354" w="591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854009" y="4059844"/>
              <a:ext cx="54433" cy="21693"/>
            </a:xfrm>
            <a:custGeom>
              <a:rect b="b" l="l" r="r" t="t"/>
              <a:pathLst>
                <a:path extrusionOk="0" h="646" w="1621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887691" y="4043625"/>
              <a:ext cx="84051" cy="30994"/>
            </a:xfrm>
            <a:custGeom>
              <a:rect b="b" l="l" r="r" t="t"/>
              <a:pathLst>
                <a:path extrusionOk="0" h="923" w="2503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3529" y="3974716"/>
              <a:ext cx="42244" cy="100303"/>
            </a:xfrm>
            <a:custGeom>
              <a:rect b="b" l="l" r="r" t="t"/>
              <a:pathLst>
                <a:path extrusionOk="0" h="2987" w="1258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832886" y="4081370"/>
              <a:ext cx="113299" cy="8160"/>
            </a:xfrm>
            <a:custGeom>
              <a:rect b="b" l="l" r="r" t="t"/>
              <a:pathLst>
                <a:path extrusionOk="0" h="243" w="3374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952636" y="4043625"/>
              <a:ext cx="19107" cy="30894"/>
            </a:xfrm>
            <a:custGeom>
              <a:rect b="b" l="l" r="r" t="t"/>
              <a:pathLst>
                <a:path extrusionOk="0" h="920" w="569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1946155" y="3955542"/>
              <a:ext cx="121392" cy="246914"/>
            </a:xfrm>
            <a:custGeom>
              <a:rect b="b" l="l" r="r" t="t"/>
              <a:pathLst>
                <a:path extrusionOk="0" h="7353" w="3615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1951831" y="3990231"/>
              <a:ext cx="77133" cy="128141"/>
            </a:xfrm>
            <a:custGeom>
              <a:rect b="b" l="l" r="r" t="t"/>
              <a:pathLst>
                <a:path extrusionOk="0" h="3816" w="2297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030578" y="4198265"/>
              <a:ext cx="28039" cy="42244"/>
            </a:xfrm>
            <a:custGeom>
              <a:rect b="b" l="l" r="r" t="t"/>
              <a:pathLst>
                <a:path extrusionOk="0" h="1258" w="835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1827480" y="4080228"/>
              <a:ext cx="54500" cy="18939"/>
            </a:xfrm>
            <a:custGeom>
              <a:rect b="b" l="l" r="r" t="t"/>
              <a:pathLst>
                <a:path extrusionOk="0" h="564" w="1623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1867811" y="3984220"/>
              <a:ext cx="161150" cy="126429"/>
            </a:xfrm>
            <a:custGeom>
              <a:rect b="b" l="l" r="r" t="t"/>
              <a:pathLst>
                <a:path extrusionOk="0" h="3765" w="4799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1948573" y="3870279"/>
              <a:ext cx="82439" cy="86838"/>
            </a:xfrm>
            <a:custGeom>
              <a:rect b="b" l="l" r="r" t="t"/>
              <a:pathLst>
                <a:path extrusionOk="0" h="2586" w="2455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1920164" y="3840594"/>
              <a:ext cx="120586" cy="95535"/>
            </a:xfrm>
            <a:custGeom>
              <a:rect b="b" l="l" r="r" t="t"/>
              <a:pathLst>
                <a:path extrusionOk="0" h="2845" w="3591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1989475" y="3931598"/>
              <a:ext cx="39893" cy="37375"/>
            </a:xfrm>
            <a:custGeom>
              <a:rect b="b" l="l" r="r" t="t"/>
              <a:pathLst>
                <a:path extrusionOk="0" h="1113" w="1188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1996896" y="3951075"/>
              <a:ext cx="34117" cy="20349"/>
            </a:xfrm>
            <a:custGeom>
              <a:rect b="b" l="l" r="r" t="t"/>
              <a:pathLst>
                <a:path extrusionOk="0" h="606" w="1016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1953442" y="3918603"/>
              <a:ext cx="11417" cy="20148"/>
            </a:xfrm>
            <a:custGeom>
              <a:rect b="b" l="l" r="r" t="t"/>
              <a:pathLst>
                <a:path extrusionOk="0" h="600" w="34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1829260" y="3602000"/>
              <a:ext cx="460684" cy="220856"/>
            </a:xfrm>
            <a:custGeom>
              <a:rect b="b" l="l" r="r" t="t"/>
              <a:pathLst>
                <a:path extrusionOk="0" h="6577" w="13719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1819118" y="3591859"/>
              <a:ext cx="461087" cy="220856"/>
            </a:xfrm>
            <a:custGeom>
              <a:rect b="b" l="l" r="r" t="t"/>
              <a:pathLst>
                <a:path extrusionOk="0" h="6577" w="13731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1819118" y="3591859"/>
              <a:ext cx="461087" cy="42244"/>
            </a:xfrm>
            <a:custGeom>
              <a:rect b="b" l="l" r="r" t="t"/>
              <a:pathLst>
                <a:path extrusionOk="0" h="1258" w="13731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1836547" y="3654051"/>
              <a:ext cx="425391" cy="135932"/>
            </a:xfrm>
            <a:custGeom>
              <a:rect b="b" l="l" r="r" t="t"/>
              <a:pathLst>
                <a:path extrusionOk="0" h="4048" w="12668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1836547" y="3656402"/>
              <a:ext cx="83648" cy="5709"/>
            </a:xfrm>
            <a:custGeom>
              <a:rect b="b" l="l" r="r" t="t"/>
              <a:pathLst>
                <a:path extrusionOk="0" h="170" w="2491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1836547" y="3666543"/>
              <a:ext cx="141708" cy="5742"/>
            </a:xfrm>
            <a:custGeom>
              <a:rect b="b" l="l" r="r" t="t"/>
              <a:pathLst>
                <a:path extrusionOk="0" h="171" w="422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1836547" y="3676685"/>
              <a:ext cx="106381" cy="5742"/>
            </a:xfrm>
            <a:custGeom>
              <a:rect b="b" l="l" r="r" t="t"/>
              <a:pathLst>
                <a:path extrusionOk="0" h="171" w="3168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1836547" y="3686860"/>
              <a:ext cx="128309" cy="5709"/>
            </a:xfrm>
            <a:custGeom>
              <a:rect b="b" l="l" r="r" t="t"/>
              <a:pathLst>
                <a:path extrusionOk="0" h="170" w="3821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1836547" y="3697001"/>
              <a:ext cx="83648" cy="5709"/>
            </a:xfrm>
            <a:custGeom>
              <a:rect b="b" l="l" r="r" t="t"/>
              <a:pathLst>
                <a:path extrusionOk="0" h="170" w="2491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955379" y="3533831"/>
              <a:ext cx="257357" cy="89323"/>
            </a:xfrm>
            <a:custGeom>
              <a:rect b="b" l="l" r="r" t="t"/>
              <a:pathLst>
                <a:path extrusionOk="0" h="2660" w="7664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926130" y="3397861"/>
              <a:ext cx="144125" cy="122601"/>
            </a:xfrm>
            <a:custGeom>
              <a:rect b="b" l="l" r="r" t="t"/>
              <a:pathLst>
                <a:path extrusionOk="0" h="3651" w="4292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1089703" y="3325998"/>
              <a:ext cx="181869" cy="230191"/>
            </a:xfrm>
            <a:custGeom>
              <a:rect b="b" l="l" r="r" t="t"/>
              <a:pathLst>
                <a:path extrusionOk="0" h="6855" w="5416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957394" y="3338994"/>
              <a:ext cx="112862" cy="136805"/>
            </a:xfrm>
            <a:custGeom>
              <a:rect b="b" l="l" r="r" t="t"/>
              <a:pathLst>
                <a:path extrusionOk="0" h="4074" w="3361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1044671" y="3475769"/>
              <a:ext cx="126261" cy="137241"/>
            </a:xfrm>
            <a:custGeom>
              <a:rect b="b" l="l" r="r" t="t"/>
              <a:pathLst>
                <a:path extrusionOk="0" h="4087" w="376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940771" y="3475769"/>
              <a:ext cx="129484" cy="134790"/>
            </a:xfrm>
            <a:custGeom>
              <a:rect b="b" l="l" r="r" t="t"/>
              <a:pathLst>
                <a:path extrusionOk="0" h="4014" w="3856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811283" y="3832568"/>
              <a:ext cx="200943" cy="94192"/>
            </a:xfrm>
            <a:custGeom>
              <a:rect b="b" l="l" r="r" t="t"/>
              <a:pathLst>
                <a:path extrusionOk="0" h="2805" w="5984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807622" y="3828102"/>
              <a:ext cx="201346" cy="94192"/>
            </a:xfrm>
            <a:custGeom>
              <a:rect b="b" l="l" r="r" t="t"/>
              <a:pathLst>
                <a:path extrusionOk="0" h="2805" w="5996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813700" y="3835389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813700" y="3848385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813700" y="3861380"/>
              <a:ext cx="187578" cy="8160"/>
            </a:xfrm>
            <a:custGeom>
              <a:rect b="b" l="l" r="r" t="t"/>
              <a:pathLst>
                <a:path extrusionOk="0" h="243" w="5586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813700" y="3874779"/>
              <a:ext cx="187578" cy="7757"/>
            </a:xfrm>
            <a:custGeom>
              <a:rect b="b" l="l" r="r" t="t"/>
              <a:pathLst>
                <a:path extrusionOk="0" h="231" w="5586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813700" y="3888178"/>
              <a:ext cx="187578" cy="7723"/>
            </a:xfrm>
            <a:custGeom>
              <a:rect b="b" l="l" r="r" t="t"/>
              <a:pathLst>
                <a:path extrusionOk="0" h="230" w="5586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056133" y="3861380"/>
              <a:ext cx="200943" cy="94192"/>
            </a:xfrm>
            <a:custGeom>
              <a:rect b="b" l="l" r="r" t="t"/>
              <a:pathLst>
                <a:path extrusionOk="0" h="2805" w="5984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2059391" y="3856914"/>
              <a:ext cx="201346" cy="93789"/>
            </a:xfrm>
            <a:custGeom>
              <a:rect b="b" l="l" r="r" t="t"/>
              <a:pathLst>
                <a:path extrusionOk="0" h="2793" w="5996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196972" y="3865041"/>
              <a:ext cx="57690" cy="59705"/>
            </a:xfrm>
            <a:custGeom>
              <a:rect b="b" l="l" r="r" t="t"/>
              <a:pathLst>
                <a:path extrusionOk="0" h="1778" w="1718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2067517" y="3865041"/>
              <a:ext cx="121392" cy="7320"/>
            </a:xfrm>
            <a:custGeom>
              <a:rect b="b" l="l" r="r" t="t"/>
              <a:pathLst>
                <a:path extrusionOk="0" h="218" w="3615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094281" y="3878037"/>
              <a:ext cx="94628" cy="7320"/>
            </a:xfrm>
            <a:custGeom>
              <a:rect b="b" l="l" r="r" t="t"/>
              <a:pathLst>
                <a:path extrusionOk="0" h="218" w="2818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2067517" y="3890999"/>
              <a:ext cx="121392" cy="7354"/>
            </a:xfrm>
            <a:custGeom>
              <a:rect b="b" l="l" r="r" t="t"/>
              <a:pathLst>
                <a:path extrusionOk="0" h="219" w="3615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077659" y="3903995"/>
              <a:ext cx="111251" cy="7354"/>
            </a:xfrm>
            <a:custGeom>
              <a:rect b="b" l="l" r="r" t="t"/>
              <a:pathLst>
                <a:path extrusionOk="0" h="219" w="3313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2142605" y="3916991"/>
              <a:ext cx="46307" cy="7757"/>
            </a:xfrm>
            <a:custGeom>
              <a:rect b="b" l="l" r="r" t="t"/>
              <a:pathLst>
                <a:path extrusionOk="0" h="231" w="1379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1541067" y="3477818"/>
              <a:ext cx="185932" cy="56045"/>
            </a:xfrm>
            <a:custGeom>
              <a:rect b="b" l="l" r="r" t="t"/>
              <a:pathLst>
                <a:path extrusionOk="0" h="1669" w="5537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1541067" y="3526409"/>
              <a:ext cx="123407" cy="7455"/>
            </a:xfrm>
            <a:custGeom>
              <a:rect b="b" l="l" r="r" t="t"/>
              <a:pathLst>
                <a:path extrusionOk="0" h="222" w="3675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1619008" y="3446554"/>
              <a:ext cx="41841" cy="52385"/>
            </a:xfrm>
            <a:custGeom>
              <a:rect b="b" l="l" r="r" t="t"/>
              <a:pathLst>
                <a:path extrusionOk="0" h="1560" w="1246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1554869" y="3399070"/>
              <a:ext cx="30457" cy="37375"/>
            </a:xfrm>
            <a:custGeom>
              <a:rect b="b" l="l" r="r" t="t"/>
              <a:pathLst>
                <a:path extrusionOk="0" h="1113" w="907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1562592" y="3397861"/>
              <a:ext cx="84454" cy="94595"/>
            </a:xfrm>
            <a:custGeom>
              <a:rect b="b" l="l" r="r" t="t"/>
              <a:pathLst>
                <a:path extrusionOk="0" h="2817" w="2515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1571525" y="3439401"/>
              <a:ext cx="80793" cy="53493"/>
            </a:xfrm>
            <a:custGeom>
              <a:rect b="b" l="l" r="r" t="t"/>
              <a:pathLst>
                <a:path extrusionOk="0" h="1593" w="2406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1547548" y="3366564"/>
              <a:ext cx="105173" cy="84286"/>
            </a:xfrm>
            <a:custGeom>
              <a:rect b="b" l="l" r="r" t="t"/>
              <a:pathLst>
                <a:path extrusionOk="0" h="2510" w="3132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1546977" y="3701870"/>
              <a:ext cx="57455" cy="53291"/>
            </a:xfrm>
            <a:custGeom>
              <a:rect b="b" l="l" r="r" t="t"/>
              <a:pathLst>
                <a:path extrusionOk="0" h="1587" w="1711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1582069" y="3515563"/>
              <a:ext cx="143722" cy="205812"/>
            </a:xfrm>
            <a:custGeom>
              <a:rect b="b" l="l" r="r" t="t"/>
              <a:pathLst>
                <a:path extrusionOk="0" h="6129" w="428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1522396" y="3534234"/>
              <a:ext cx="52788" cy="14507"/>
            </a:xfrm>
            <a:custGeom>
              <a:rect b="b" l="l" r="r" t="t"/>
              <a:pathLst>
                <a:path extrusionOk="0" h="432" w="1572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1519978" y="3527551"/>
              <a:ext cx="52788" cy="21189"/>
            </a:xfrm>
            <a:custGeom>
              <a:rect b="b" l="l" r="r" t="t"/>
              <a:pathLst>
                <a:path extrusionOk="0" h="631" w="1572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1560544" y="3530171"/>
              <a:ext cx="10578" cy="4500"/>
            </a:xfrm>
            <a:custGeom>
              <a:rect b="b" l="l" r="r" t="t"/>
              <a:pathLst>
                <a:path extrusionOk="0" h="134" w="315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2208356" y="4563157"/>
              <a:ext cx="166422" cy="17495"/>
            </a:xfrm>
            <a:custGeom>
              <a:rect b="b" l="l" r="r" t="t"/>
              <a:pathLst>
                <a:path extrusionOk="0" h="521" w="4956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2149489" y="4384909"/>
              <a:ext cx="125052" cy="75992"/>
            </a:xfrm>
            <a:custGeom>
              <a:rect b="b" l="l" r="r" t="t"/>
              <a:pathLst>
                <a:path extrusionOk="0" h="2263" w="3724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2149489" y="4383364"/>
              <a:ext cx="125052" cy="77536"/>
            </a:xfrm>
            <a:custGeom>
              <a:rect b="b" l="l" r="r" t="t"/>
              <a:pathLst>
                <a:path extrusionOk="0" h="2309" w="3724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2232300" y="4324094"/>
              <a:ext cx="49967" cy="136402"/>
            </a:xfrm>
            <a:custGeom>
              <a:rect b="b" l="l" r="r" t="t"/>
              <a:pathLst>
                <a:path extrusionOk="0" h="4062" w="1488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2213830" y="4310728"/>
              <a:ext cx="21323" cy="16085"/>
            </a:xfrm>
            <a:custGeom>
              <a:rect b="b" l="l" r="r" t="t"/>
              <a:pathLst>
                <a:path extrusionOk="0" h="479" w="635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2218296" y="4330508"/>
              <a:ext cx="20920" cy="16387"/>
            </a:xfrm>
            <a:custGeom>
              <a:rect b="b" l="l" r="r" t="t"/>
              <a:pathLst>
                <a:path extrusionOk="0" h="488" w="623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2238781" y="4314993"/>
              <a:ext cx="21424" cy="15883"/>
            </a:xfrm>
            <a:custGeom>
              <a:rect b="b" l="l" r="r" t="t"/>
              <a:pathLst>
                <a:path extrusionOk="0" h="473" w="638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2231192" y="4348944"/>
              <a:ext cx="21827" cy="15514"/>
            </a:xfrm>
            <a:custGeom>
              <a:rect b="b" l="l" r="r" t="t"/>
              <a:pathLst>
                <a:path extrusionOk="0" h="462" w="65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252583" y="4334873"/>
              <a:ext cx="23607" cy="15514"/>
            </a:xfrm>
            <a:custGeom>
              <a:rect b="b" l="l" r="r" t="t"/>
              <a:pathLst>
                <a:path extrusionOk="0" h="462" w="703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2281395" y="4273756"/>
              <a:ext cx="60511" cy="186738"/>
            </a:xfrm>
            <a:custGeom>
              <a:rect b="b" l="l" r="r" t="t"/>
              <a:pathLst>
                <a:path extrusionOk="0" h="5561" w="1802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6"/>
            <p:cNvSpPr/>
            <p:nvPr/>
          </p:nvSpPr>
          <p:spPr>
            <a:xfrm>
              <a:off x="2338651" y="4254782"/>
              <a:ext cx="27233" cy="22667"/>
            </a:xfrm>
            <a:custGeom>
              <a:rect b="b" l="l" r="r" t="t"/>
              <a:pathLst>
                <a:path extrusionOk="0" h="675" w="811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6"/>
            <p:cNvSpPr/>
            <p:nvPr/>
          </p:nvSpPr>
          <p:spPr>
            <a:xfrm>
              <a:off x="2334185" y="4282285"/>
              <a:ext cx="29013" cy="20920"/>
            </a:xfrm>
            <a:custGeom>
              <a:rect b="b" l="l" r="r" t="t"/>
              <a:pathLst>
                <a:path extrusionOk="0" h="623" w="864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2304667" y="4263715"/>
              <a:ext cx="29953" cy="20215"/>
            </a:xfrm>
            <a:custGeom>
              <a:rect b="b" l="l" r="r" t="t"/>
              <a:pathLst>
                <a:path extrusionOk="0" h="602" w="892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2317931" y="4308210"/>
              <a:ext cx="30121" cy="19980"/>
            </a:xfrm>
            <a:custGeom>
              <a:rect b="b" l="l" r="r" t="t"/>
              <a:pathLst>
                <a:path extrusionOk="0" h="595" w="897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2288212" y="4292561"/>
              <a:ext cx="30155" cy="19174"/>
            </a:xfrm>
            <a:custGeom>
              <a:rect b="b" l="l" r="r" t="t"/>
              <a:pathLst>
                <a:path extrusionOk="0" h="571" w="898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2305775" y="4337392"/>
              <a:ext cx="31129" cy="19275"/>
            </a:xfrm>
            <a:custGeom>
              <a:rect b="b" l="l" r="r" t="t"/>
              <a:pathLst>
                <a:path extrusionOk="0" h="574" w="927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2274881" y="4323892"/>
              <a:ext cx="31733" cy="18805"/>
            </a:xfrm>
            <a:custGeom>
              <a:rect b="b" l="l" r="r" t="t"/>
              <a:pathLst>
                <a:path extrusionOk="0" h="560" w="945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2297649" y="4364290"/>
              <a:ext cx="31935" cy="18268"/>
            </a:xfrm>
            <a:custGeom>
              <a:rect b="b" l="l" r="r" t="t"/>
              <a:pathLst>
                <a:path extrusionOk="0" h="544" w="951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2266351" y="4356331"/>
              <a:ext cx="32136" cy="18167"/>
            </a:xfrm>
            <a:custGeom>
              <a:rect b="b" l="l" r="r" t="t"/>
              <a:pathLst>
                <a:path extrusionOk="0" h="541" w="957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2293585" y="4392633"/>
              <a:ext cx="32875" cy="18637"/>
            </a:xfrm>
            <a:custGeom>
              <a:rect b="b" l="l" r="r" t="t"/>
              <a:pathLst>
                <a:path extrusionOk="0" h="555" w="979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2262590" y="4388200"/>
              <a:ext cx="31834" cy="18335"/>
            </a:xfrm>
            <a:custGeom>
              <a:rect b="b" l="l" r="r" t="t"/>
              <a:pathLst>
                <a:path extrusionOk="0" h="546" w="948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2292376" y="4429169"/>
              <a:ext cx="31397" cy="17965"/>
            </a:xfrm>
            <a:custGeom>
              <a:rect b="b" l="l" r="r" t="t"/>
              <a:pathLst>
                <a:path extrusionOk="0" h="535" w="935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2261112" y="4424702"/>
              <a:ext cx="31700" cy="17932"/>
            </a:xfrm>
            <a:custGeom>
              <a:rect b="b" l="l" r="r" t="t"/>
              <a:pathLst>
                <a:path extrusionOk="0" h="534" w="944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2292667" y="4314062"/>
              <a:ext cx="184690" cy="147349"/>
            </a:xfrm>
            <a:custGeom>
              <a:rect b="b" l="l" r="r" t="t"/>
              <a:pathLst>
                <a:path extrusionOk="0" h="4388" w="550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2226625" y="4460466"/>
              <a:ext cx="124615" cy="111654"/>
            </a:xfrm>
            <a:custGeom>
              <a:rect b="b" l="l" r="r" t="t"/>
              <a:pathLst>
                <a:path extrusionOk="0" fill="none" h="3325" w="3711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125">
              <a:solidFill>
                <a:schemeClr val="accent2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2307790" y="4472253"/>
              <a:ext cx="17092" cy="90129"/>
            </a:xfrm>
            <a:custGeom>
              <a:rect b="b" l="l" r="r" t="t"/>
              <a:pathLst>
                <a:path extrusionOk="0" fill="none" h="2684" w="509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cap="rnd" cmpd="sng" w="2125">
              <a:solidFill>
                <a:schemeClr val="accent4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9"/>
          <p:cNvSpPr txBox="1"/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1" name="Google Shape;761;p39"/>
          <p:cNvSpPr txBox="1"/>
          <p:nvPr>
            <p:ph idx="2" type="title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Exposures</a:t>
            </a:r>
            <a:endParaRPr/>
          </a:p>
        </p:txBody>
      </p:sp>
      <p:sp>
        <p:nvSpPr>
          <p:cNvPr id="762" name="Google Shape;762;p39"/>
          <p:cNvSpPr txBox="1"/>
          <p:nvPr>
            <p:ph idx="3" type="title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9"/>
          <p:cNvSpPr txBox="1"/>
          <p:nvPr>
            <p:ph idx="4" type="title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764" name="Google Shape;764;p39"/>
          <p:cNvSpPr txBox="1"/>
          <p:nvPr>
            <p:ph idx="6" type="title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5" name="Google Shape;765;p39"/>
          <p:cNvSpPr txBox="1"/>
          <p:nvPr>
            <p:ph idx="7" type="title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Ratios</a:t>
            </a:r>
            <a:endParaRPr/>
          </a:p>
        </p:txBody>
      </p:sp>
      <p:sp>
        <p:nvSpPr>
          <p:cNvPr id="766" name="Google Shape;766;p39"/>
          <p:cNvSpPr txBox="1"/>
          <p:nvPr>
            <p:ph idx="9" type="title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7" name="Google Shape;767;p39"/>
          <p:cNvSpPr txBox="1"/>
          <p:nvPr>
            <p:ph idx="13" type="title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8" name="Google Shape;768;p39"/>
          <p:cNvSpPr txBox="1"/>
          <p:nvPr>
            <p:ph idx="15" type="title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9" name="Google Shape;769;p39"/>
          <p:cNvSpPr txBox="1"/>
          <p:nvPr>
            <p:ph idx="16" type="title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Indicators</a:t>
            </a:r>
            <a:endParaRPr/>
          </a:p>
        </p:txBody>
      </p:sp>
      <p:sp>
        <p:nvSpPr>
          <p:cNvPr id="770" name="Google Shape;770;p39"/>
          <p:cNvSpPr txBox="1"/>
          <p:nvPr>
            <p:ph idx="18" type="title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1" name="Google Shape;771;p39"/>
          <p:cNvSpPr txBox="1"/>
          <p:nvPr>
            <p:ph idx="19" type="title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Recommendation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2" name="Google Shape;772;p39"/>
          <p:cNvSpPr txBox="1"/>
          <p:nvPr>
            <p:ph idx="21" type="title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0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Risk Exposure</a:t>
            </a:r>
            <a:endParaRPr/>
          </a:p>
        </p:txBody>
      </p:sp>
      <p:grpSp>
        <p:nvGrpSpPr>
          <p:cNvPr id="778" name="Google Shape;778;p40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79" name="Google Shape;779;p40"/>
            <p:cNvSpPr/>
            <p:nvPr/>
          </p:nvSpPr>
          <p:spPr>
            <a:xfrm>
              <a:off x="4633259" y="4224847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608653" y="4267857"/>
              <a:ext cx="16471" cy="69150"/>
            </a:xfrm>
            <a:custGeom>
              <a:rect b="b" l="l" r="r" t="t"/>
              <a:pathLst>
                <a:path extrusionOk="0" h="1037" w="247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83313" y="4282261"/>
              <a:ext cx="15804" cy="71150"/>
            </a:xfrm>
            <a:custGeom>
              <a:rect b="b" l="l" r="r" t="t"/>
              <a:pathLst>
                <a:path extrusionOk="0" h="1067" w="237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625057" y="4086078"/>
              <a:ext cx="67" cy="3467"/>
            </a:xfrm>
            <a:custGeom>
              <a:rect b="b" l="l" r="r" t="t"/>
              <a:pathLst>
                <a:path extrusionOk="0" h="52" w="1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599717" y="4129089"/>
              <a:ext cx="16471" cy="68483"/>
            </a:xfrm>
            <a:custGeom>
              <a:rect b="b" l="l" r="r" t="t"/>
              <a:pathLst>
                <a:path extrusionOk="0" h="1027" w="247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40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785" name="Google Shape;785;p40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rect b="b" l="l" r="r" t="t"/>
                <a:pathLst>
                  <a:path extrusionOk="0" h="16680" w="2564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rect b="b" l="l" r="r" t="t"/>
                <a:pathLst>
                  <a:path extrusionOk="0" h="20135" w="2564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rect b="b" l="l" r="r" t="t"/>
                <a:pathLst>
                  <a:path extrusionOk="0" h="24287" w="2574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rect b="b" l="l" r="r" t="t"/>
                <a:pathLst>
                  <a:path extrusionOk="0" h="28480" w="2574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rect b="b" l="l" r="r" t="t"/>
                <a:pathLst>
                  <a:path extrusionOk="0" h="31360" w="2574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rect b="b" l="l" r="r" t="t"/>
                <a:pathLst>
                  <a:path extrusionOk="0" h="36363" w="2574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rect b="b" l="l" r="r" t="t"/>
                <a:pathLst>
                  <a:path extrusionOk="0" fill="none" h="21303" w="2606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cap="flat" cmpd="sng" w="12825">
                <a:solidFill>
                  <a:schemeClr val="accent6"/>
                </a:solidFill>
                <a:prstDash val="solid"/>
                <a:miter lim="1025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rect b="b" l="l" r="r" t="t"/>
                <a:pathLst>
                  <a:path extrusionOk="0" h="1774" w="1785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rect b="b" l="l" r="r" t="t"/>
                <a:pathLst>
                  <a:path extrusionOk="0" h="808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rect b="b" l="l" r="r" t="t"/>
                <a:pathLst>
                  <a:path extrusionOk="0" h="809" w="944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rect b="b" l="l" r="r" t="t"/>
                <a:pathLst>
                  <a:path extrusionOk="0" h="801" w="944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rect b="b" l="l" r="r" t="t"/>
                <a:pathLst>
                  <a:path extrusionOk="0" h="803" w="945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rect b="b" l="l" r="r" t="t"/>
                <a:pathLst>
                  <a:path extrusionOk="0" h="803" w="944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rect b="b" l="l" r="r" t="t"/>
                <a:pathLst>
                  <a:path extrusionOk="0" h="5263" w="7885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rect b="b" l="l" r="r" t="t"/>
                <a:pathLst>
                  <a:path extrusionOk="0" h="6203" w="3138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rect b="b" l="l" r="r" t="t"/>
                <a:pathLst>
                  <a:path extrusionOk="0" h="9124" w="4757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rect b="b" l="l" r="r" t="t"/>
                <a:pathLst>
                  <a:path extrusionOk="0" h="1621" w="1907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rect b="b" l="l" r="r" t="t"/>
                <a:pathLst>
                  <a:path extrusionOk="0" h="14356" w="15871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rect b="b" l="l" r="r" t="t"/>
                <a:pathLst>
                  <a:path extrusionOk="0" h="11052" w="11841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rect b="b" l="l" r="r" t="t"/>
                <a:pathLst>
                  <a:path extrusionOk="0" h="9445" w="5537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rect b="b" l="l" r="r" t="t"/>
                <a:pathLst>
                  <a:path extrusionOk="0" h="3958" w="2984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rect b="b" l="l" r="r" t="t"/>
                <a:pathLst>
                  <a:path extrusionOk="0" h="3259" w="4101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rect b="b" l="l" r="r" t="t"/>
                <a:pathLst>
                  <a:path extrusionOk="0" h="841" w="637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rect b="b" l="l" r="r" t="t"/>
                <a:pathLst>
                  <a:path extrusionOk="0" h="1057" w="1631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rect b="b" l="l" r="r" t="t"/>
                <a:pathLst>
                  <a:path extrusionOk="0" h="790" w="1354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rect b="b" l="l" r="r" t="t"/>
                <a:pathLst>
                  <a:path extrusionOk="0" h="801" w="118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rect b="b" l="l" r="r" t="t"/>
                <a:pathLst>
                  <a:path extrusionOk="0" h="1754" w="3374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rect b="b" l="l" r="r" t="t"/>
                <a:pathLst>
                  <a:path extrusionOk="0" h="5594" w="8264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rect b="b" l="l" r="r" t="t"/>
                <a:pathLst>
                  <a:path extrusionOk="0" h="2001" w="1929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rect b="b" l="l" r="r" t="t"/>
                <a:pathLst>
                  <a:path extrusionOk="0" h="1767" w="1374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rect b="b" l="l" r="r" t="t"/>
                <a:pathLst>
                  <a:path extrusionOk="0" h="3497" w="363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rect b="b" l="l" r="r" t="t"/>
                <a:pathLst>
                  <a:path extrusionOk="0" h="9442" w="708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rect b="b" l="l" r="r" t="t"/>
                <a:pathLst>
                  <a:path extrusionOk="0" h="2276" w="7557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rect b="b" l="l" r="r" t="t"/>
                <a:pathLst>
                  <a:path extrusionOk="0" h="8169" w="5998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rect b="b" l="l" r="r" t="t"/>
                <a:pathLst>
                  <a:path extrusionOk="0" h="1441" w="2457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rect b="b" l="l" r="r" t="t"/>
                <a:pathLst>
                  <a:path extrusionOk="0" h="2003" w="4409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rect b="b" l="l" r="r" t="t"/>
                <a:pathLst>
                  <a:path extrusionOk="0" h="11432" w="5834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rect b="b" l="l" r="r" t="t"/>
                <a:pathLst>
                  <a:path extrusionOk="0" h="1445" w="2457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rect b="b" l="l" r="r" t="t"/>
                <a:pathLst>
                  <a:path extrusionOk="0" h="2004" w="4409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rect b="b" l="l" r="r" t="t"/>
                <a:pathLst>
                  <a:path extrusionOk="0" h="10584" w="6048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rect b="b" l="l" r="r" t="t"/>
                <a:pathLst>
                  <a:path extrusionOk="0" h="8349" w="5475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rect b="b" l="l" r="r" t="t"/>
                <a:pathLst>
                  <a:path extrusionOk="0" h="4091" w="3036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rect b="b" l="l" r="r" t="t"/>
                <a:pathLst>
                  <a:path extrusionOk="0" h="924" w="667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rect b="b" l="l" r="r" t="t"/>
                <a:pathLst>
                  <a:path extrusionOk="0" h="3373" w="361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rect b="b" l="l" r="r" t="t"/>
                <a:pathLst>
                  <a:path extrusionOk="0" h="2482" w="1969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rect b="b" l="l" r="r" t="t"/>
                <a:pathLst>
                  <a:path extrusionOk="0" h="1806" w="2656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rect b="b" l="l" r="r" t="t"/>
                <a:pathLst>
                  <a:path extrusionOk="0" h="4216" w="7936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rect b="b" l="l" r="r" t="t"/>
                <a:pathLst>
                  <a:path extrusionOk="0" h="1764" w="3548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rect b="b" l="l" r="r" t="t"/>
                <a:pathLst>
                  <a:path extrusionOk="0" h="8174" w="5688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rect b="b" l="l" r="r" t="t"/>
                <a:pathLst>
                  <a:path extrusionOk="0" h="1846" w="2974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rect b="b" l="l" r="r" t="t"/>
                <a:pathLst>
                  <a:path extrusionOk="0" h="4973" w="5998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rect b="b" l="l" r="r" t="t"/>
                <a:pathLst>
                  <a:path extrusionOk="0" h="893" w="39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rect b="b" l="l" r="r" t="t"/>
                <a:pathLst>
                  <a:path extrusionOk="0" h="975" w="432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rect b="b" l="l" r="r" t="t"/>
                <a:pathLst>
                  <a:path extrusionOk="0" h="503" w="359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rect b="b" l="l" r="r" t="t"/>
                <a:pathLst>
                  <a:path extrusionOk="0" h="1087" w="322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rect b="b" l="l" r="r" t="t"/>
                <a:pathLst>
                  <a:path extrusionOk="0" h="1567" w="1549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rect b="b" l="l" r="r" t="t"/>
                <a:pathLst>
                  <a:path extrusionOk="0" h="1064" w="832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rect b="b" l="l" r="r" t="t"/>
                <a:pathLst>
                  <a:path extrusionOk="0" h="2605" w="9074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rect b="b" l="l" r="r" t="t"/>
                <a:pathLst>
                  <a:path extrusionOk="0" h="1118" w="257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rect b="b" l="l" r="r" t="t"/>
                <a:pathLst>
                  <a:path extrusionOk="0" h="3845" w="9073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rect b="b" l="l" r="r" t="t"/>
                <a:pathLst>
                  <a:path extrusionOk="0" h="2615" w="9063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rect b="b" l="l" r="r" t="t"/>
                <a:pathLst>
                  <a:path extrusionOk="0" h="1661" w="6603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rect b="b" l="l" r="r" t="t"/>
                <a:pathLst>
                  <a:path extrusionOk="0" h="996" w="247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rect b="b" l="l" r="r" t="t"/>
                <a:pathLst>
                  <a:path extrusionOk="0" h="1070" w="257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rect b="b" l="l" r="r" t="t"/>
                <a:pathLst>
                  <a:path extrusionOk="0" h="1098" w="257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rect b="b" l="l" r="r" t="t"/>
                <a:pathLst>
                  <a:path extrusionOk="0" h="1068" w="23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rect b="b" l="l" r="r" t="t"/>
                <a:pathLst>
                  <a:path extrusionOk="0" h="1130" w="256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rect b="b" l="l" r="r" t="t"/>
                <a:pathLst>
                  <a:path extrusionOk="0" h="1078" w="257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rect b="b" l="l" r="r" t="t"/>
                <a:pathLst>
                  <a:path extrusionOk="0" h="2616" w="9073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rect b="b" l="l" r="r" t="t"/>
                <a:pathLst>
                  <a:path extrusionOk="0" h="1672" w="6603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rect b="b" l="l" r="r" t="t"/>
                <a:pathLst>
                  <a:path extrusionOk="0" h="985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rect b="b" l="l" r="r" t="t"/>
                <a:pathLst>
                  <a:path extrusionOk="0" h="1129" w="248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rect b="b" l="l" r="r" t="t"/>
                <a:pathLst>
                  <a:path extrusionOk="0" h="1016" w="247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rect b="b" l="l" r="r" t="t"/>
                <a:pathLst>
                  <a:path extrusionOk="0" h="1057" w="237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rect b="b" l="l" r="r" t="t"/>
                <a:pathLst>
                  <a:path extrusionOk="0" h="1119" w="25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rect b="b" l="l" r="r" t="t"/>
                <a:pathLst>
                  <a:path extrusionOk="0" h="1129" w="257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rect b="b" l="l" r="r" t="t"/>
                <a:pathLst>
                  <a:path extrusionOk="0" h="3845" w="9063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rect b="b" l="l" r="r" t="t"/>
                <a:pathLst>
                  <a:path extrusionOk="0" h="1661" w="6593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rect b="b" l="l" r="r" t="t"/>
                <a:pathLst>
                  <a:path extrusionOk="0" h="1006" w="247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rect b="b" l="l" r="r" t="t"/>
                <a:pathLst>
                  <a:path extrusionOk="0" h="111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rect b="b" l="l" r="r" t="t"/>
                <a:pathLst>
                  <a:path extrusionOk="0" h="1026" w="247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rect b="b" l="l" r="r" t="t"/>
                <a:pathLst>
                  <a:path extrusionOk="0" h="1068" w="247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rect b="b" l="l" r="r" t="t"/>
                <a:pathLst>
                  <a:path extrusionOk="0" h="1047" w="248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rect b="b" l="l" r="r" t="t"/>
                <a:pathLst>
                  <a:path extrusionOk="0" h="1109" w="257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rect b="b" l="l" r="r" t="t"/>
                <a:pathLst>
                  <a:path extrusionOk="0" h="771" w="4645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rect b="b" l="l" r="r" t="t"/>
                <a:pathLst>
                  <a:path extrusionOk="0" h="3845" w="9064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rect b="b" l="l" r="r" t="t"/>
                <a:pathLst>
                  <a:path extrusionOk="0" h="2615" w="9064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rect b="b" l="l" r="r" t="t"/>
                <a:pathLst>
                  <a:path extrusionOk="0" h="42" w="1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rect b="b" l="l" r="r" t="t"/>
                <a:pathLst>
                  <a:path extrusionOk="0" h="1662" w="6593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rect b="b" l="l" r="r" t="t"/>
                <a:pathLst>
                  <a:path extrusionOk="0" h="995" w="247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rect b="b" l="l" r="r" t="t"/>
                <a:pathLst>
                  <a:path extrusionOk="0" h="1078" w="236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rect b="b" l="l" r="r" t="t"/>
                <a:pathLst>
                  <a:path extrusionOk="0" h="1088" w="257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rect b="b" l="l" r="r" t="t"/>
                <a:pathLst>
                  <a:path extrusionOk="0" h="1108" w="248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rect b="b" l="l" r="r" t="t"/>
                <a:pathLst>
                  <a:path extrusionOk="0" h="1118" w="247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rect b="b" l="l" r="r" t="t"/>
                <a:pathLst>
                  <a:path extrusionOk="0" h="1108" w="247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rect b="b" l="l" r="r" t="t"/>
                <a:pathLst>
                  <a:path extrusionOk="0" h="1128" w="237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rect b="b" l="l" r="r" t="t"/>
                <a:pathLst>
                  <a:path extrusionOk="0" h="1015" w="247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rect b="b" l="l" r="r" t="t"/>
                <a:pathLst>
                  <a:path extrusionOk="0" h="1057" w="247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rect b="b" l="l" r="r" t="t"/>
                <a:pathLst>
                  <a:path extrusionOk="0" h="1078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rect b="b" l="l" r="r" t="t"/>
                <a:pathLst>
                  <a:path extrusionOk="0" h="1108" w="237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rect b="b" l="l" r="r" t="t"/>
                <a:pathLst>
                  <a:path extrusionOk="0" h="1118" w="236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rect b="b" l="l" r="r" t="t"/>
                <a:pathLst>
                  <a:path extrusionOk="0" h="1109" w="247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rect b="b" l="l" r="r" t="t"/>
                <a:pathLst>
                  <a:path extrusionOk="0" h="3846" w="9073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rect b="b" l="l" r="r" t="t"/>
                <a:pathLst>
                  <a:path extrusionOk="0" h="2605" w="9063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rect b="b" l="l" r="r" t="t"/>
                <a:pathLst>
                  <a:path extrusionOk="0" h="52" w="1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rect b="b" l="l" r="r" t="t"/>
                <a:pathLst>
                  <a:path extrusionOk="0" h="1662" w="6603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rect b="b" l="l" r="r" t="t"/>
                <a:pathLst>
                  <a:path extrusionOk="0" h="1005" w="258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rect b="b" l="l" r="r" t="t"/>
                <a:pathLst>
                  <a:path extrusionOk="0" h="1068" w="257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rect b="b" l="l" r="r" t="t"/>
                <a:pathLst>
                  <a:path extrusionOk="0" h="1087" w="237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rect b="b" l="l" r="r" t="t"/>
                <a:pathLst>
                  <a:path extrusionOk="0" h="1128" w="247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rect b="b" l="l" r="r" t="t"/>
                <a:pathLst>
                  <a:path extrusionOk="0" h="1120" w="24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rect b="b" l="l" r="r" t="t"/>
                <a:pathLst>
                  <a:path extrusionOk="0" h="1119" w="237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rect b="b" l="l" r="r" t="t"/>
                <a:pathLst>
                  <a:path extrusionOk="0" h="1036" w="237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rect b="b" l="l" r="r" t="t"/>
                <a:pathLst>
                  <a:path extrusionOk="0" h="1067" w="247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rect b="b" l="l" r="r" t="t"/>
                <a:pathLst>
                  <a:path extrusionOk="0" h="1058" w="258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rect b="b" l="l" r="r" t="t"/>
                <a:pathLst>
                  <a:path extrusionOk="0" h="1077" w="247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rect b="b" l="l" r="r" t="t"/>
                <a:pathLst>
                  <a:path extrusionOk="0" h="1108" w="257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rect b="b" l="l" r="r" t="t"/>
                <a:pathLst>
                  <a:path extrusionOk="0" h="1128" w="257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rect b="b" l="l" r="r" t="t"/>
                <a:pathLst>
                  <a:path extrusionOk="0" h="1119" w="247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rect b="b" l="l" r="r" t="t"/>
                <a:pathLst>
                  <a:path extrusionOk="0" h="1129" w="247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rect b="b" l="l" r="r" t="t"/>
                <a:pathLst>
                  <a:path extrusionOk="0" h="780" w="4645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rect b="b" l="l" r="r" t="t"/>
                <a:pathLst>
                  <a:path extrusionOk="0" h="8623" w="8674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rect b="b" l="l" r="r" t="t"/>
                <a:pathLst>
                  <a:path extrusionOk="0" h="8448" w="8448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rect b="b" l="l" r="r" t="t"/>
                <a:pathLst>
                  <a:path extrusionOk="0" h="5711" w="5711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0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rect b="b" l="l" r="r" t="t"/>
                <a:pathLst>
                  <a:path extrusionOk="0" h="4635" w="2041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rect b="b" l="l" r="r" t="t"/>
                <a:pathLst>
                  <a:path extrusionOk="0" h="5619" w="739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rect b="b" l="l" r="r" t="t"/>
                <a:pathLst>
                  <a:path extrusionOk="0" h="1781" w="1764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rect b="b" l="l" r="r" t="t"/>
                <a:pathLst>
                  <a:path extrusionOk="0" h="1991" w="2359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rect b="b" l="l" r="r" t="t"/>
                <a:pathLst>
                  <a:path extrusionOk="0" h="6665" w="883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rect b="b" l="l" r="r" t="t"/>
                <a:pathLst>
                  <a:path extrusionOk="0" h="2112" w="2082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0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0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rect b="b" l="l" r="r" t="t"/>
                <a:pathLst>
                  <a:path extrusionOk="0" h="2380" w="2328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rect b="b" l="l" r="r" t="t"/>
                <a:pathLst>
                  <a:path extrusionOk="0" h="1665" w="1965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0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0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rect b="b" l="l" r="r" t="t"/>
                <a:pathLst>
                  <a:path extrusionOk="0" h="2738" w="4061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rect b="b" l="l" r="r" t="t"/>
                <a:pathLst>
                  <a:path extrusionOk="0" h="1406" w="842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0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rect b="b" l="l" r="r" t="t"/>
                <a:pathLst>
                  <a:path extrusionOk="0" h="1472" w="1685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0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rect b="b" l="l" r="r" t="t"/>
                <a:pathLst>
                  <a:path extrusionOk="0" h="1242" w="76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0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rect b="b" l="l" r="r" t="t"/>
                <a:pathLst>
                  <a:path extrusionOk="0" h="5619" w="749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0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rect b="b" l="l" r="r" t="t"/>
                <a:pathLst>
                  <a:path extrusionOk="0" h="1781" w="1754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0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rect b="b" l="l" r="r" t="t"/>
                <a:pathLst>
                  <a:path extrusionOk="0" h="1986" w="2358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rect b="b" l="l" r="r" t="t"/>
                <a:pathLst>
                  <a:path extrusionOk="0" h="6665" w="882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rect b="b" l="l" r="r" t="t"/>
                <a:pathLst>
                  <a:path extrusionOk="0" h="2112" w="2072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rect b="b" l="l" r="r" t="t"/>
                <a:pathLst>
                  <a:path extrusionOk="0" h="3158" w="3107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rect b="b" l="l" r="r" t="t"/>
                <a:pathLst>
                  <a:path extrusionOk="0" h="2538" w="2359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rect b="b" l="l" r="r" t="t"/>
                <a:pathLst>
                  <a:path extrusionOk="0" h="2380" w="2318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rect b="b" l="l" r="r" t="t"/>
                <a:pathLst>
                  <a:path extrusionOk="0" h="2355" w="2794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rect b="b" l="l" r="r" t="t"/>
                <a:pathLst>
                  <a:path extrusionOk="0" h="1665" w="1972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rect b="b" l="l" r="r" t="t"/>
                <a:pathLst>
                  <a:path extrusionOk="0" h="995" w="4809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rect b="b" l="l" r="r" t="t"/>
                <a:pathLst>
                  <a:path extrusionOk="0" h="2748" w="4071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rect b="b" l="l" r="r" t="t"/>
                <a:pathLst>
                  <a:path extrusionOk="0" h="1425" w="78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rect b="b" l="l" r="r" t="t"/>
                <a:pathLst>
                  <a:path extrusionOk="0" h="1471" w="1696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rect b="b" l="l" r="r" t="t"/>
                <a:pathLst>
                  <a:path extrusionOk="0" h="1262" w="708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rect b="b" l="l" r="r" t="t"/>
                <a:pathLst>
                  <a:path extrusionOk="0" h="14425" w="6521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rect b="b" l="l" r="r" t="t"/>
                <a:pathLst>
                  <a:path extrusionOk="0" h="2328" w="1734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rect b="b" l="l" r="r" t="t"/>
                <a:pathLst>
                  <a:path extrusionOk="0" h="2317" w="1744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rect b="b" l="l" r="r" t="t"/>
                <a:pathLst>
                  <a:path extrusionOk="0" h="5588" w="360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rect b="b" l="l" r="r" t="t"/>
                <a:pathLst>
                  <a:path extrusionOk="0" h="3148" w="201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9" name="Google Shape;1029;p41"/>
          <p:cNvCxnSpPr/>
          <p:nvPr/>
        </p:nvCxnSpPr>
        <p:spPr>
          <a:xfrm>
            <a:off x="4162101" y="2859678"/>
            <a:ext cx="823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4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cxnSp>
        <p:nvCxnSpPr>
          <p:cNvPr id="1031" name="Google Shape;1031;p41"/>
          <p:cNvCxnSpPr>
            <a:stCxn id="1032" idx="6"/>
            <a:endCxn id="1033" idx="2"/>
          </p:cNvCxnSpPr>
          <p:nvPr/>
        </p:nvCxnSpPr>
        <p:spPr>
          <a:xfrm>
            <a:off x="2435844" y="2859618"/>
            <a:ext cx="831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41"/>
          <p:cNvSpPr/>
          <p:nvPr/>
        </p:nvSpPr>
        <p:spPr>
          <a:xfrm>
            <a:off x="1314733" y="1149129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1"/>
          <p:cNvSpPr/>
          <p:nvPr/>
        </p:nvSpPr>
        <p:spPr>
          <a:xfrm>
            <a:off x="1543044" y="2413218"/>
            <a:ext cx="892800" cy="892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1"/>
          <p:cNvSpPr/>
          <p:nvPr/>
        </p:nvSpPr>
        <p:spPr>
          <a:xfrm>
            <a:off x="3036949" y="4092561"/>
            <a:ext cx="13617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1"/>
          <p:cNvSpPr/>
          <p:nvPr/>
        </p:nvSpPr>
        <p:spPr>
          <a:xfrm>
            <a:off x="3267185" y="2413218"/>
            <a:ext cx="892800" cy="892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4746181" y="1148479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1"/>
          <p:cNvSpPr/>
          <p:nvPr/>
        </p:nvSpPr>
        <p:spPr>
          <a:xfrm>
            <a:off x="4975278" y="2413218"/>
            <a:ext cx="892800" cy="8928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1"/>
          <p:cNvSpPr/>
          <p:nvPr/>
        </p:nvSpPr>
        <p:spPr>
          <a:xfrm>
            <a:off x="6454762" y="4092582"/>
            <a:ext cx="13617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1"/>
          <p:cNvSpPr/>
          <p:nvPr/>
        </p:nvSpPr>
        <p:spPr>
          <a:xfrm>
            <a:off x="6691396" y="2413218"/>
            <a:ext cx="892800" cy="8928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1"/>
          <p:cNvSpPr txBox="1"/>
          <p:nvPr>
            <p:ph idx="4294967295" type="subTitle"/>
          </p:nvPr>
        </p:nvSpPr>
        <p:spPr>
          <a:xfrm>
            <a:off x="2975588" y="3335421"/>
            <a:ext cx="14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Match unique tickers (1925 -&gt; 1886 rows)</a:t>
            </a:r>
            <a:endParaRPr sz="1400"/>
          </a:p>
        </p:txBody>
      </p:sp>
      <p:sp>
        <p:nvSpPr>
          <p:cNvPr id="1041" name="Google Shape;1041;p41"/>
          <p:cNvSpPr txBox="1"/>
          <p:nvPr>
            <p:ph idx="4294967295" type="title"/>
          </p:nvPr>
        </p:nvSpPr>
        <p:spPr>
          <a:xfrm>
            <a:off x="1323188" y="1162534"/>
            <a:ext cx="1361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1</a:t>
            </a:r>
            <a:endParaRPr sz="1600"/>
          </a:p>
        </p:txBody>
      </p:sp>
      <p:sp>
        <p:nvSpPr>
          <p:cNvPr id="1042" name="Google Shape;1042;p41"/>
          <p:cNvSpPr txBox="1"/>
          <p:nvPr>
            <p:ph idx="4294967295" type="subTitle"/>
          </p:nvPr>
        </p:nvSpPr>
        <p:spPr>
          <a:xfrm>
            <a:off x="1233061" y="1624026"/>
            <a:ext cx="1490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Modified ‘RET’ column to float in Returns.csv </a:t>
            </a:r>
            <a:endParaRPr sz="1400"/>
          </a:p>
        </p:txBody>
      </p:sp>
      <p:sp>
        <p:nvSpPr>
          <p:cNvPr id="1043" name="Google Shape;1043;p41"/>
          <p:cNvSpPr txBox="1"/>
          <p:nvPr>
            <p:ph idx="4294967295" type="subTitle"/>
          </p:nvPr>
        </p:nvSpPr>
        <p:spPr>
          <a:xfrm>
            <a:off x="4535575" y="1624014"/>
            <a:ext cx="1780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Fill in missing values with Median in ‘RET’ </a:t>
            </a:r>
            <a:endParaRPr sz="1400"/>
          </a:p>
        </p:txBody>
      </p:sp>
      <p:sp>
        <p:nvSpPr>
          <p:cNvPr id="1044" name="Google Shape;1044;p41"/>
          <p:cNvSpPr txBox="1"/>
          <p:nvPr>
            <p:ph idx="4294967295" type="subTitle"/>
          </p:nvPr>
        </p:nvSpPr>
        <p:spPr>
          <a:xfrm>
            <a:off x="6390238" y="3306024"/>
            <a:ext cx="14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Winsorized outliers</a:t>
            </a:r>
            <a:endParaRPr sz="1400"/>
          </a:p>
        </p:txBody>
      </p:sp>
      <p:sp>
        <p:nvSpPr>
          <p:cNvPr id="1045" name="Google Shape;1045;p41"/>
          <p:cNvSpPr txBox="1"/>
          <p:nvPr>
            <p:ph idx="4294967295" type="title"/>
          </p:nvPr>
        </p:nvSpPr>
        <p:spPr>
          <a:xfrm>
            <a:off x="3040088" y="4124616"/>
            <a:ext cx="1361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46" name="Google Shape;1046;p41"/>
          <p:cNvSpPr txBox="1"/>
          <p:nvPr>
            <p:ph idx="4294967295" type="title"/>
          </p:nvPr>
        </p:nvSpPr>
        <p:spPr>
          <a:xfrm>
            <a:off x="4735213" y="1161884"/>
            <a:ext cx="1361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3</a:t>
            </a:r>
            <a:endParaRPr sz="1600"/>
          </a:p>
        </p:txBody>
      </p:sp>
      <p:sp>
        <p:nvSpPr>
          <p:cNvPr id="1047" name="Google Shape;1047;p41"/>
          <p:cNvSpPr txBox="1"/>
          <p:nvPr>
            <p:ph idx="4294967295" type="title"/>
          </p:nvPr>
        </p:nvSpPr>
        <p:spPr>
          <a:xfrm>
            <a:off x="6459113" y="4124641"/>
            <a:ext cx="13617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48" name="Google Shape;1048;p41"/>
          <p:cNvGrpSpPr/>
          <p:nvPr/>
        </p:nvGrpSpPr>
        <p:grpSpPr>
          <a:xfrm>
            <a:off x="1699269" y="2585060"/>
            <a:ext cx="558293" cy="549237"/>
            <a:chOff x="2189568" y="1961603"/>
            <a:chExt cx="364993" cy="359049"/>
          </a:xfrm>
        </p:grpSpPr>
        <p:sp>
          <p:nvSpPr>
            <p:cNvPr id="1049" name="Google Shape;1049;p41"/>
            <p:cNvSpPr/>
            <p:nvPr/>
          </p:nvSpPr>
          <p:spPr>
            <a:xfrm>
              <a:off x="2232197" y="2004206"/>
              <a:ext cx="77822" cy="73868"/>
            </a:xfrm>
            <a:custGeom>
              <a:rect b="b" l="l" r="r" t="t"/>
              <a:pathLst>
                <a:path extrusionOk="0" h="2821" w="2972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192187" y="2070061"/>
              <a:ext cx="100838" cy="35009"/>
            </a:xfrm>
            <a:custGeom>
              <a:rect b="b" l="l" r="r" t="t"/>
              <a:pathLst>
                <a:path extrusionOk="0" h="1337" w="3851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2189568" y="2121514"/>
              <a:ext cx="100131" cy="36999"/>
            </a:xfrm>
            <a:custGeom>
              <a:rect b="b" l="l" r="r" t="t"/>
              <a:pathLst>
                <a:path extrusionOk="0" h="1413" w="3824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2299048" y="1964404"/>
              <a:ext cx="36947" cy="96439"/>
            </a:xfrm>
            <a:custGeom>
              <a:rect b="b" l="l" r="r" t="t"/>
              <a:pathLst>
                <a:path extrusionOk="0" h="3683" w="1411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2350711" y="1961603"/>
              <a:ext cx="38701" cy="95732"/>
            </a:xfrm>
            <a:custGeom>
              <a:rect b="b" l="l" r="r" t="t"/>
              <a:pathLst>
                <a:path extrusionOk="0" h="3656" w="1478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2286243" y="2072313"/>
              <a:ext cx="237838" cy="221604"/>
            </a:xfrm>
            <a:custGeom>
              <a:rect b="b" l="l" r="r" t="t"/>
              <a:pathLst>
                <a:path extrusionOk="0" h="8463" w="9083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2296481" y="2086296"/>
              <a:ext cx="194895" cy="207621"/>
            </a:xfrm>
            <a:custGeom>
              <a:rect b="b" l="l" r="r" t="t"/>
              <a:pathLst>
                <a:path extrusionOk="0" h="7929" w="7443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2430549" y="2174330"/>
              <a:ext cx="86044" cy="82116"/>
            </a:xfrm>
            <a:custGeom>
              <a:rect b="b" l="l" r="r" t="t"/>
              <a:pathLst>
                <a:path extrusionOk="0" h="3136" w="3286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402740" y="2202478"/>
              <a:ext cx="28358" cy="24483"/>
            </a:xfrm>
            <a:custGeom>
              <a:rect b="b" l="l" r="r" t="t"/>
              <a:pathLst>
                <a:path extrusionOk="0" h="935" w="1083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2433324" y="2233141"/>
              <a:ext cx="55538" cy="51532"/>
            </a:xfrm>
            <a:custGeom>
              <a:rect b="b" l="l" r="r" t="t"/>
              <a:pathLst>
                <a:path extrusionOk="0" h="1968" w="2121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2356105" y="2093994"/>
              <a:ext cx="71066" cy="20320"/>
            </a:xfrm>
            <a:custGeom>
              <a:rect b="b" l="l" r="r" t="t"/>
              <a:pathLst>
                <a:path extrusionOk="0" h="776" w="2714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387422" y="2184961"/>
              <a:ext cx="30008" cy="30270"/>
            </a:xfrm>
            <a:custGeom>
              <a:rect b="b" l="l" r="r" t="t"/>
              <a:pathLst>
                <a:path extrusionOk="0" h="1156" w="1146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415152" y="2156995"/>
              <a:ext cx="30244" cy="30244"/>
            </a:xfrm>
            <a:custGeom>
              <a:rect b="b" l="l" r="r" t="t"/>
              <a:pathLst>
                <a:path extrusionOk="0" h="1155" w="1155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474854" y="2244924"/>
              <a:ext cx="79707" cy="75727"/>
            </a:xfrm>
            <a:custGeom>
              <a:rect b="b" l="l" r="r" t="t"/>
              <a:pathLst>
                <a:path extrusionOk="0" h="2892" w="3044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475115" y="2244924"/>
              <a:ext cx="71459" cy="71721"/>
            </a:xfrm>
            <a:custGeom>
              <a:rect b="b" l="l" r="r" t="t"/>
              <a:pathLst>
                <a:path extrusionOk="0" h="2739" w="2729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2450371" y="2220756"/>
              <a:ext cx="89945" cy="88820"/>
            </a:xfrm>
            <a:custGeom>
              <a:rect b="b" l="l" r="r" t="t"/>
              <a:pathLst>
                <a:path extrusionOk="0" h="3392" w="3435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6858688" y="2568419"/>
            <a:ext cx="558190" cy="576555"/>
            <a:chOff x="1759925" y="1501087"/>
            <a:chExt cx="347004" cy="358420"/>
          </a:xfrm>
        </p:grpSpPr>
        <p:sp>
          <p:nvSpPr>
            <p:cNvPr id="1066" name="Google Shape;1066;p41"/>
            <p:cNvSpPr/>
            <p:nvPr/>
          </p:nvSpPr>
          <p:spPr>
            <a:xfrm>
              <a:off x="1897055" y="1797266"/>
              <a:ext cx="72480" cy="62242"/>
            </a:xfrm>
            <a:custGeom>
              <a:rect b="b" l="l" r="r" t="t"/>
              <a:pathLst>
                <a:path extrusionOk="0" h="2377" w="2768">
                  <a:moveTo>
                    <a:pt x="1" y="1"/>
                  </a:moveTo>
                  <a:lnTo>
                    <a:pt x="1" y="2147"/>
                  </a:lnTo>
                  <a:cubicBezTo>
                    <a:pt x="1" y="2271"/>
                    <a:pt x="106" y="2376"/>
                    <a:pt x="230" y="2376"/>
                  </a:cubicBezTo>
                  <a:lnTo>
                    <a:pt x="2548" y="2376"/>
                  </a:lnTo>
                  <a:cubicBezTo>
                    <a:pt x="2672" y="2376"/>
                    <a:pt x="2767" y="2271"/>
                    <a:pt x="2767" y="2147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897055" y="1797266"/>
              <a:ext cx="72480" cy="31003"/>
            </a:xfrm>
            <a:custGeom>
              <a:rect b="b" l="l" r="r" t="t"/>
              <a:pathLst>
                <a:path extrusionOk="0" h="1184" w="2768">
                  <a:moveTo>
                    <a:pt x="1" y="1"/>
                  </a:moveTo>
                  <a:lnTo>
                    <a:pt x="1" y="1184"/>
                  </a:lnTo>
                  <a:lnTo>
                    <a:pt x="2767" y="1184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854086" y="1501087"/>
              <a:ext cx="158419" cy="311942"/>
            </a:xfrm>
            <a:custGeom>
              <a:rect b="b" l="l" r="r" t="t"/>
              <a:pathLst>
                <a:path extrusionOk="0" h="11913" w="6050">
                  <a:moveTo>
                    <a:pt x="759" y="0"/>
                  </a:moveTo>
                  <a:cubicBezTo>
                    <a:pt x="389" y="0"/>
                    <a:pt x="20" y="241"/>
                    <a:pt x="1" y="723"/>
                  </a:cubicBezTo>
                  <a:lnTo>
                    <a:pt x="1" y="11694"/>
                  </a:lnTo>
                  <a:cubicBezTo>
                    <a:pt x="1" y="11818"/>
                    <a:pt x="106" y="11913"/>
                    <a:pt x="220" y="11913"/>
                  </a:cubicBezTo>
                  <a:lnTo>
                    <a:pt x="5830" y="11913"/>
                  </a:lnTo>
                  <a:cubicBezTo>
                    <a:pt x="5954" y="11913"/>
                    <a:pt x="6049" y="11818"/>
                    <a:pt x="6049" y="11694"/>
                  </a:cubicBezTo>
                  <a:lnTo>
                    <a:pt x="6049" y="3251"/>
                  </a:lnTo>
                  <a:lnTo>
                    <a:pt x="1518" y="3251"/>
                  </a:lnTo>
                  <a:lnTo>
                    <a:pt x="1518" y="723"/>
                  </a:lnTo>
                  <a:cubicBezTo>
                    <a:pt x="1498" y="241"/>
                    <a:pt x="1129" y="0"/>
                    <a:pt x="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854086" y="1795040"/>
              <a:ext cx="158419" cy="17989"/>
            </a:xfrm>
            <a:custGeom>
              <a:rect b="b" l="l" r="r" t="t"/>
              <a:pathLst>
                <a:path extrusionOk="0" h="687" w="6050">
                  <a:moveTo>
                    <a:pt x="1" y="0"/>
                  </a:moveTo>
                  <a:lnTo>
                    <a:pt x="1" y="468"/>
                  </a:lnTo>
                  <a:cubicBezTo>
                    <a:pt x="1" y="592"/>
                    <a:pt x="106" y="687"/>
                    <a:pt x="220" y="687"/>
                  </a:cubicBezTo>
                  <a:lnTo>
                    <a:pt x="5830" y="687"/>
                  </a:lnTo>
                  <a:cubicBezTo>
                    <a:pt x="5954" y="687"/>
                    <a:pt x="6049" y="592"/>
                    <a:pt x="6049" y="468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854348" y="1602685"/>
              <a:ext cx="105447" cy="80702"/>
            </a:xfrm>
            <a:custGeom>
              <a:rect b="b" l="l" r="r" t="t"/>
              <a:pathLst>
                <a:path extrusionOk="0" h="3082" w="4027">
                  <a:moveTo>
                    <a:pt x="716" y="0"/>
                  </a:moveTo>
                  <a:cubicBezTo>
                    <a:pt x="458" y="0"/>
                    <a:pt x="210" y="77"/>
                    <a:pt x="0" y="220"/>
                  </a:cubicBezTo>
                  <a:lnTo>
                    <a:pt x="0" y="2862"/>
                  </a:lnTo>
                  <a:cubicBezTo>
                    <a:pt x="210" y="3005"/>
                    <a:pt x="458" y="3082"/>
                    <a:pt x="716" y="3082"/>
                  </a:cubicBezTo>
                  <a:lnTo>
                    <a:pt x="2776" y="3082"/>
                  </a:lnTo>
                  <a:cubicBezTo>
                    <a:pt x="3463" y="3082"/>
                    <a:pt x="4017" y="2528"/>
                    <a:pt x="4026" y="1842"/>
                  </a:cubicBezTo>
                  <a:lnTo>
                    <a:pt x="4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893808" y="1586188"/>
              <a:ext cx="118697" cy="63996"/>
            </a:xfrm>
            <a:custGeom>
              <a:rect b="b" l="l" r="r" t="t"/>
              <a:pathLst>
                <a:path extrusionOk="0" h="2444" w="4533">
                  <a:moveTo>
                    <a:pt x="1" y="1"/>
                  </a:moveTo>
                  <a:lnTo>
                    <a:pt x="1" y="2195"/>
                  </a:lnTo>
                  <a:cubicBezTo>
                    <a:pt x="229" y="2362"/>
                    <a:pt x="493" y="2444"/>
                    <a:pt x="757" y="2444"/>
                  </a:cubicBezTo>
                  <a:cubicBezTo>
                    <a:pt x="1067" y="2444"/>
                    <a:pt x="1375" y="2331"/>
                    <a:pt x="1622" y="2109"/>
                  </a:cubicBezTo>
                  <a:cubicBezTo>
                    <a:pt x="1813" y="2224"/>
                    <a:pt x="2023" y="2281"/>
                    <a:pt x="2252" y="2281"/>
                  </a:cubicBezTo>
                  <a:lnTo>
                    <a:pt x="2290" y="2281"/>
                  </a:lnTo>
                  <a:cubicBezTo>
                    <a:pt x="2643" y="2281"/>
                    <a:pt x="2987" y="2128"/>
                    <a:pt x="3225" y="1861"/>
                  </a:cubicBezTo>
                  <a:cubicBezTo>
                    <a:pt x="3387" y="1928"/>
                    <a:pt x="3549" y="1956"/>
                    <a:pt x="3721" y="1956"/>
                  </a:cubicBezTo>
                  <a:lnTo>
                    <a:pt x="3836" y="1956"/>
                  </a:lnTo>
                  <a:cubicBezTo>
                    <a:pt x="4084" y="1956"/>
                    <a:pt x="4332" y="1880"/>
                    <a:pt x="4532" y="1747"/>
                  </a:cubicBezTo>
                  <a:lnTo>
                    <a:pt x="4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893808" y="1552724"/>
              <a:ext cx="39487" cy="83452"/>
            </a:xfrm>
            <a:custGeom>
              <a:rect b="b" l="l" r="r" t="t"/>
              <a:pathLst>
                <a:path extrusionOk="0" h="3187" w="1508">
                  <a:moveTo>
                    <a:pt x="754" y="0"/>
                  </a:moveTo>
                  <a:cubicBezTo>
                    <a:pt x="334" y="0"/>
                    <a:pt x="1" y="34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1174" y="3187"/>
                    <a:pt x="1508" y="2853"/>
                    <a:pt x="1508" y="2433"/>
                  </a:cubicBezTo>
                  <a:lnTo>
                    <a:pt x="1508" y="764"/>
                  </a:lnTo>
                  <a:cubicBezTo>
                    <a:pt x="1508" y="344"/>
                    <a:pt x="1174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933269" y="1552724"/>
              <a:ext cx="39749" cy="79210"/>
            </a:xfrm>
            <a:custGeom>
              <a:rect b="b" l="l" r="r" t="t"/>
              <a:pathLst>
                <a:path extrusionOk="0" h="3025" w="1518">
                  <a:moveTo>
                    <a:pt x="73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1184" y="3025"/>
                    <a:pt x="1518" y="2700"/>
                    <a:pt x="1518" y="2290"/>
                  </a:cubicBezTo>
                  <a:lnTo>
                    <a:pt x="1518" y="744"/>
                  </a:lnTo>
                  <a:cubicBezTo>
                    <a:pt x="1518" y="334"/>
                    <a:pt x="1184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972992" y="1552724"/>
              <a:ext cx="39513" cy="70726"/>
            </a:xfrm>
            <a:custGeom>
              <a:rect b="b" l="l" r="r" t="t"/>
              <a:pathLst>
                <a:path extrusionOk="0" h="2701" w="1509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1193" y="2700"/>
                    <a:pt x="1508" y="2395"/>
                    <a:pt x="1508" y="2013"/>
                  </a:cubicBezTo>
                  <a:lnTo>
                    <a:pt x="1508" y="697"/>
                  </a:lnTo>
                  <a:cubicBezTo>
                    <a:pt x="1508" y="315"/>
                    <a:pt x="1193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893808" y="1552724"/>
              <a:ext cx="25007" cy="83452"/>
            </a:xfrm>
            <a:custGeom>
              <a:rect b="b" l="l" r="r" t="t"/>
              <a:pathLst>
                <a:path extrusionOk="0" h="3187" w="955">
                  <a:moveTo>
                    <a:pt x="754" y="0"/>
                  </a:moveTo>
                  <a:cubicBezTo>
                    <a:pt x="334" y="0"/>
                    <a:pt x="1" y="33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821" y="3187"/>
                    <a:pt x="888" y="3177"/>
                    <a:pt x="955" y="3168"/>
                  </a:cubicBezTo>
                  <a:cubicBezTo>
                    <a:pt x="621" y="3072"/>
                    <a:pt x="392" y="2776"/>
                    <a:pt x="392" y="2433"/>
                  </a:cubicBezTo>
                  <a:lnTo>
                    <a:pt x="392" y="764"/>
                  </a:lnTo>
                  <a:cubicBezTo>
                    <a:pt x="392" y="411"/>
                    <a:pt x="621" y="115"/>
                    <a:pt x="955" y="29"/>
                  </a:cubicBezTo>
                  <a:cubicBezTo>
                    <a:pt x="888" y="10"/>
                    <a:pt x="821" y="0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1933269" y="1552724"/>
              <a:ext cx="25007" cy="79210"/>
            </a:xfrm>
            <a:custGeom>
              <a:rect b="b" l="l" r="r" t="t"/>
              <a:pathLst>
                <a:path extrusionOk="0" h="3025" w="955">
                  <a:moveTo>
                    <a:pt x="74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840" y="3025"/>
                    <a:pt x="898" y="3015"/>
                    <a:pt x="955" y="3005"/>
                  </a:cubicBezTo>
                  <a:cubicBezTo>
                    <a:pt x="631" y="2920"/>
                    <a:pt x="392" y="2624"/>
                    <a:pt x="402" y="2290"/>
                  </a:cubicBezTo>
                  <a:lnTo>
                    <a:pt x="402" y="744"/>
                  </a:lnTo>
                  <a:cubicBezTo>
                    <a:pt x="392" y="401"/>
                    <a:pt x="631" y="105"/>
                    <a:pt x="955" y="29"/>
                  </a:cubicBezTo>
                  <a:cubicBezTo>
                    <a:pt x="898" y="10"/>
                    <a:pt x="840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972992" y="1552724"/>
              <a:ext cx="25007" cy="70830"/>
            </a:xfrm>
            <a:custGeom>
              <a:rect b="b" l="l" r="r" t="t"/>
              <a:pathLst>
                <a:path extrusionOk="0" h="2705" w="955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826" y="2703"/>
                    <a:pt x="840" y="2704"/>
                    <a:pt x="854" y="2704"/>
                  </a:cubicBezTo>
                  <a:cubicBezTo>
                    <a:pt x="887" y="2704"/>
                    <a:pt x="921" y="2697"/>
                    <a:pt x="955" y="2691"/>
                  </a:cubicBezTo>
                  <a:cubicBezTo>
                    <a:pt x="621" y="2624"/>
                    <a:pt x="392" y="2338"/>
                    <a:pt x="392" y="2013"/>
                  </a:cubicBezTo>
                  <a:lnTo>
                    <a:pt x="392" y="697"/>
                  </a:lnTo>
                  <a:cubicBezTo>
                    <a:pt x="392" y="363"/>
                    <a:pt x="621" y="77"/>
                    <a:pt x="955" y="19"/>
                  </a:cubicBezTo>
                  <a:cubicBezTo>
                    <a:pt x="907" y="10"/>
                    <a:pt x="85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854348" y="1616432"/>
              <a:ext cx="91438" cy="53234"/>
            </a:xfrm>
            <a:custGeom>
              <a:rect b="b" l="l" r="r" t="t"/>
              <a:pathLst>
                <a:path extrusionOk="0" h="2033" w="3492">
                  <a:moveTo>
                    <a:pt x="716" y="0"/>
                  </a:moveTo>
                  <a:cubicBezTo>
                    <a:pt x="315" y="0"/>
                    <a:pt x="0" y="324"/>
                    <a:pt x="0" y="716"/>
                  </a:cubicBezTo>
                  <a:lnTo>
                    <a:pt x="0" y="1317"/>
                  </a:lnTo>
                  <a:cubicBezTo>
                    <a:pt x="0" y="1708"/>
                    <a:pt x="315" y="2032"/>
                    <a:pt x="716" y="2032"/>
                  </a:cubicBezTo>
                  <a:lnTo>
                    <a:pt x="2776" y="2032"/>
                  </a:lnTo>
                  <a:cubicBezTo>
                    <a:pt x="3168" y="2032"/>
                    <a:pt x="3492" y="1708"/>
                    <a:pt x="3492" y="1317"/>
                  </a:cubicBezTo>
                  <a:lnTo>
                    <a:pt x="3492" y="219"/>
                  </a:lnTo>
                  <a:cubicBezTo>
                    <a:pt x="3492" y="95"/>
                    <a:pt x="3387" y="0"/>
                    <a:pt x="3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1894070" y="1697029"/>
              <a:ext cx="19167" cy="50301"/>
            </a:xfrm>
            <a:custGeom>
              <a:rect b="b" l="l" r="r" t="t"/>
              <a:pathLst>
                <a:path extrusionOk="0" h="1921" w="732">
                  <a:moveTo>
                    <a:pt x="505" y="1"/>
                  </a:moveTo>
                  <a:cubicBezTo>
                    <a:pt x="419" y="1"/>
                    <a:pt x="334" y="49"/>
                    <a:pt x="305" y="156"/>
                  </a:cubicBezTo>
                  <a:lnTo>
                    <a:pt x="19" y="1673"/>
                  </a:lnTo>
                  <a:cubicBezTo>
                    <a:pt x="0" y="1797"/>
                    <a:pt x="96" y="1911"/>
                    <a:pt x="229" y="1921"/>
                  </a:cubicBezTo>
                  <a:cubicBezTo>
                    <a:pt x="324" y="1911"/>
                    <a:pt x="410" y="1845"/>
                    <a:pt x="429" y="1740"/>
                  </a:cubicBezTo>
                  <a:lnTo>
                    <a:pt x="716" y="232"/>
                  </a:lnTo>
                  <a:cubicBezTo>
                    <a:pt x="732" y="86"/>
                    <a:pt x="618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1918789" y="1697029"/>
              <a:ext cx="19194" cy="50301"/>
            </a:xfrm>
            <a:custGeom>
              <a:rect b="b" l="l" r="r" t="t"/>
              <a:pathLst>
                <a:path extrusionOk="0" h="1921" w="733">
                  <a:moveTo>
                    <a:pt x="505" y="1"/>
                  </a:moveTo>
                  <a:cubicBezTo>
                    <a:pt x="420" y="1"/>
                    <a:pt x="335" y="49"/>
                    <a:pt x="306" y="156"/>
                  </a:cubicBezTo>
                  <a:lnTo>
                    <a:pt x="29" y="1673"/>
                  </a:lnTo>
                  <a:cubicBezTo>
                    <a:pt x="1" y="1797"/>
                    <a:pt x="96" y="1921"/>
                    <a:pt x="230" y="1921"/>
                  </a:cubicBezTo>
                  <a:cubicBezTo>
                    <a:pt x="325" y="1911"/>
                    <a:pt x="411" y="1845"/>
                    <a:pt x="430" y="1740"/>
                  </a:cubicBezTo>
                  <a:lnTo>
                    <a:pt x="716" y="232"/>
                  </a:lnTo>
                  <a:cubicBezTo>
                    <a:pt x="732" y="86"/>
                    <a:pt x="619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1892552" y="1704099"/>
              <a:ext cx="52998" cy="11024"/>
            </a:xfrm>
            <a:custGeom>
              <a:rect b="b" l="l" r="r" t="t"/>
              <a:pathLst>
                <a:path extrusionOk="0" h="421" w="2024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1766" y="420"/>
                  </a:lnTo>
                  <a:cubicBezTo>
                    <a:pt x="2023" y="392"/>
                    <a:pt x="2023" y="20"/>
                    <a:pt x="176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1887315" y="1728844"/>
              <a:ext cx="52998" cy="10998"/>
            </a:xfrm>
            <a:custGeom>
              <a:rect b="b" l="l" r="r" t="t"/>
              <a:pathLst>
                <a:path extrusionOk="0" h="420" w="2024">
                  <a:moveTo>
                    <a:pt x="258" y="0"/>
                  </a:moveTo>
                  <a:cubicBezTo>
                    <a:pt x="1" y="19"/>
                    <a:pt x="1" y="401"/>
                    <a:pt x="258" y="420"/>
                  </a:cubicBezTo>
                  <a:lnTo>
                    <a:pt x="1775" y="420"/>
                  </a:lnTo>
                  <a:cubicBezTo>
                    <a:pt x="2023" y="401"/>
                    <a:pt x="2023" y="19"/>
                    <a:pt x="1765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946519" y="1679800"/>
              <a:ext cx="21760" cy="67531"/>
            </a:xfrm>
            <a:custGeom>
              <a:rect b="b" l="l" r="r" t="t"/>
              <a:pathLst>
                <a:path extrusionOk="0" h="2579" w="831">
                  <a:moveTo>
                    <a:pt x="621" y="1"/>
                  </a:moveTo>
                  <a:cubicBezTo>
                    <a:pt x="589" y="1"/>
                    <a:pt x="557" y="8"/>
                    <a:pt x="525" y="22"/>
                  </a:cubicBezTo>
                  <a:lnTo>
                    <a:pt x="191" y="213"/>
                  </a:lnTo>
                  <a:cubicBezTo>
                    <a:pt x="1" y="329"/>
                    <a:pt x="112" y="596"/>
                    <a:pt x="295" y="596"/>
                  </a:cubicBezTo>
                  <a:cubicBezTo>
                    <a:pt x="322" y="596"/>
                    <a:pt x="352" y="589"/>
                    <a:pt x="382" y="576"/>
                  </a:cubicBezTo>
                  <a:lnTo>
                    <a:pt x="420" y="557"/>
                  </a:lnTo>
                  <a:lnTo>
                    <a:pt x="420" y="2369"/>
                  </a:lnTo>
                  <a:cubicBezTo>
                    <a:pt x="420" y="2484"/>
                    <a:pt x="516" y="2579"/>
                    <a:pt x="630" y="2579"/>
                  </a:cubicBezTo>
                  <a:cubicBezTo>
                    <a:pt x="745" y="2569"/>
                    <a:pt x="830" y="2484"/>
                    <a:pt x="830" y="2369"/>
                  </a:cubicBezTo>
                  <a:lnTo>
                    <a:pt x="830" y="213"/>
                  </a:lnTo>
                  <a:cubicBezTo>
                    <a:pt x="830" y="87"/>
                    <a:pt x="732" y="1"/>
                    <a:pt x="62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1947278" y="1736333"/>
              <a:ext cx="32234" cy="10998"/>
            </a:xfrm>
            <a:custGeom>
              <a:rect b="b" l="l" r="r" t="t"/>
              <a:pathLst>
                <a:path extrusionOk="0" h="420" w="1231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973" y="420"/>
                  </a:lnTo>
                  <a:cubicBezTo>
                    <a:pt x="1231" y="391"/>
                    <a:pt x="1231" y="19"/>
                    <a:pt x="97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037695" y="1701350"/>
              <a:ext cx="69233" cy="11024"/>
            </a:xfrm>
            <a:custGeom>
              <a:rect b="b" l="l" r="r" t="t"/>
              <a:pathLst>
                <a:path extrusionOk="0" h="421" w="2644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2386" y="420"/>
                  </a:lnTo>
                  <a:cubicBezTo>
                    <a:pt x="2643" y="392"/>
                    <a:pt x="2643" y="20"/>
                    <a:pt x="2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037381" y="1755972"/>
              <a:ext cx="53810" cy="50066"/>
            </a:xfrm>
            <a:custGeom>
              <a:rect b="b" l="l" r="r" t="t"/>
              <a:pathLst>
                <a:path extrusionOk="0" h="1912" w="2055">
                  <a:moveTo>
                    <a:pt x="282" y="0"/>
                  </a:moveTo>
                  <a:cubicBezTo>
                    <a:pt x="129" y="0"/>
                    <a:pt x="1" y="189"/>
                    <a:pt x="127" y="338"/>
                  </a:cubicBezTo>
                  <a:lnTo>
                    <a:pt x="1625" y="1845"/>
                  </a:lnTo>
                  <a:cubicBezTo>
                    <a:pt x="1663" y="1883"/>
                    <a:pt x="1720" y="1902"/>
                    <a:pt x="1777" y="1902"/>
                  </a:cubicBezTo>
                  <a:lnTo>
                    <a:pt x="1768" y="1912"/>
                  </a:lnTo>
                  <a:cubicBezTo>
                    <a:pt x="1959" y="1912"/>
                    <a:pt x="2054" y="1683"/>
                    <a:pt x="1921" y="1549"/>
                  </a:cubicBezTo>
                  <a:lnTo>
                    <a:pt x="413" y="52"/>
                  </a:lnTo>
                  <a:cubicBezTo>
                    <a:pt x="371" y="16"/>
                    <a:pt x="325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2036936" y="1604099"/>
              <a:ext cx="54046" cy="50066"/>
            </a:xfrm>
            <a:custGeom>
              <a:rect b="b" l="l" r="r" t="t"/>
              <a:pathLst>
                <a:path extrusionOk="0" h="1912" w="2064">
                  <a:moveTo>
                    <a:pt x="1774" y="0"/>
                  </a:moveTo>
                  <a:cubicBezTo>
                    <a:pt x="1730" y="0"/>
                    <a:pt x="1684" y="15"/>
                    <a:pt x="1642" y="51"/>
                  </a:cubicBezTo>
                  <a:lnTo>
                    <a:pt x="144" y="1549"/>
                  </a:lnTo>
                  <a:cubicBezTo>
                    <a:pt x="1" y="1683"/>
                    <a:pt x="96" y="1912"/>
                    <a:pt x="287" y="1912"/>
                  </a:cubicBezTo>
                  <a:cubicBezTo>
                    <a:pt x="344" y="1912"/>
                    <a:pt x="392" y="1883"/>
                    <a:pt x="440" y="1845"/>
                  </a:cubicBezTo>
                  <a:lnTo>
                    <a:pt x="1938" y="337"/>
                  </a:lnTo>
                  <a:cubicBezTo>
                    <a:pt x="2064" y="189"/>
                    <a:pt x="1930" y="0"/>
                    <a:pt x="1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1759925" y="1697344"/>
              <a:ext cx="68971" cy="11024"/>
            </a:xfrm>
            <a:custGeom>
              <a:rect b="b" l="l" r="r" t="t"/>
              <a:pathLst>
                <a:path extrusionOk="0" h="421" w="2634">
                  <a:moveTo>
                    <a:pt x="258" y="1"/>
                  </a:moveTo>
                  <a:cubicBezTo>
                    <a:pt x="0" y="20"/>
                    <a:pt x="0" y="402"/>
                    <a:pt x="258" y="421"/>
                  </a:cubicBezTo>
                  <a:lnTo>
                    <a:pt x="2385" y="421"/>
                  </a:lnTo>
                  <a:cubicBezTo>
                    <a:pt x="2633" y="402"/>
                    <a:pt x="2633" y="20"/>
                    <a:pt x="2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1775845" y="1604099"/>
              <a:ext cx="53758" cy="50066"/>
            </a:xfrm>
            <a:custGeom>
              <a:rect b="b" l="l" r="r" t="t"/>
              <a:pathLst>
                <a:path extrusionOk="0" h="1912" w="2053">
                  <a:moveTo>
                    <a:pt x="282" y="0"/>
                  </a:moveTo>
                  <a:cubicBezTo>
                    <a:pt x="129" y="0"/>
                    <a:pt x="0" y="191"/>
                    <a:pt x="127" y="347"/>
                  </a:cubicBezTo>
                  <a:lnTo>
                    <a:pt x="1625" y="1845"/>
                  </a:lnTo>
                  <a:cubicBezTo>
                    <a:pt x="1662" y="1882"/>
                    <a:pt x="1717" y="1910"/>
                    <a:pt x="1773" y="1912"/>
                  </a:cubicBezTo>
                  <a:lnTo>
                    <a:pt x="1773" y="1912"/>
                  </a:lnTo>
                  <a:cubicBezTo>
                    <a:pt x="1960" y="1907"/>
                    <a:pt x="2053" y="1682"/>
                    <a:pt x="1920" y="1559"/>
                  </a:cubicBezTo>
                  <a:lnTo>
                    <a:pt x="413" y="51"/>
                  </a:lnTo>
                  <a:cubicBezTo>
                    <a:pt x="371" y="15"/>
                    <a:pt x="325" y="0"/>
                    <a:pt x="282" y="0"/>
                  </a:cubicBezTo>
                  <a:close/>
                  <a:moveTo>
                    <a:pt x="1773" y="1912"/>
                  </a:moveTo>
                  <a:cubicBezTo>
                    <a:pt x="1771" y="1912"/>
                    <a:pt x="1769" y="1912"/>
                    <a:pt x="1768" y="1912"/>
                  </a:cubicBezTo>
                  <a:lnTo>
                    <a:pt x="1777" y="1912"/>
                  </a:lnTo>
                  <a:cubicBezTo>
                    <a:pt x="1776" y="1912"/>
                    <a:pt x="1774" y="1912"/>
                    <a:pt x="1773" y="19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1775400" y="1755029"/>
              <a:ext cx="55303" cy="50773"/>
            </a:xfrm>
            <a:custGeom>
              <a:rect b="b" l="l" r="r" t="t"/>
              <a:pathLst>
                <a:path extrusionOk="0" h="1939" w="2112">
                  <a:moveTo>
                    <a:pt x="1793" y="1"/>
                  </a:moveTo>
                  <a:cubicBezTo>
                    <a:pt x="1741" y="1"/>
                    <a:pt x="1687" y="23"/>
                    <a:pt x="1642" y="78"/>
                  </a:cubicBezTo>
                  <a:lnTo>
                    <a:pt x="144" y="1585"/>
                  </a:lnTo>
                  <a:cubicBezTo>
                    <a:pt x="1" y="1709"/>
                    <a:pt x="96" y="1938"/>
                    <a:pt x="287" y="1938"/>
                  </a:cubicBezTo>
                  <a:cubicBezTo>
                    <a:pt x="344" y="1938"/>
                    <a:pt x="392" y="1919"/>
                    <a:pt x="430" y="1881"/>
                  </a:cubicBezTo>
                  <a:lnTo>
                    <a:pt x="1937" y="374"/>
                  </a:lnTo>
                  <a:cubicBezTo>
                    <a:pt x="2111" y="229"/>
                    <a:pt x="1960" y="1"/>
                    <a:pt x="17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943010" y="1775296"/>
              <a:ext cx="69495" cy="11024"/>
            </a:xfrm>
            <a:custGeom>
              <a:rect b="b" l="l" r="r" t="t"/>
              <a:pathLst>
                <a:path extrusionOk="0" h="421" w="2654">
                  <a:moveTo>
                    <a:pt x="259" y="0"/>
                  </a:moveTo>
                  <a:cubicBezTo>
                    <a:pt x="1" y="20"/>
                    <a:pt x="1" y="392"/>
                    <a:pt x="259" y="411"/>
                  </a:cubicBezTo>
                  <a:cubicBezTo>
                    <a:pt x="659" y="420"/>
                    <a:pt x="1060" y="420"/>
                    <a:pt x="1461" y="420"/>
                  </a:cubicBezTo>
                  <a:cubicBezTo>
                    <a:pt x="1861" y="420"/>
                    <a:pt x="2262" y="411"/>
                    <a:pt x="2653" y="411"/>
                  </a:cubicBezTo>
                  <a:lnTo>
                    <a:pt x="2653" y="0"/>
                  </a:lnTo>
                  <a:lnTo>
                    <a:pt x="2644" y="0"/>
                  </a:lnTo>
                  <a:cubicBezTo>
                    <a:pt x="2252" y="5"/>
                    <a:pt x="1856" y="8"/>
                    <a:pt x="1458" y="8"/>
                  </a:cubicBezTo>
                  <a:cubicBezTo>
                    <a:pt x="1060" y="8"/>
                    <a:pt x="659" y="5"/>
                    <a:pt x="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854348" y="1775296"/>
              <a:ext cx="76958" cy="11024"/>
            </a:xfrm>
            <a:custGeom>
              <a:rect b="b" l="l" r="r" t="t"/>
              <a:pathLst>
                <a:path extrusionOk="0" h="421" w="2939">
                  <a:moveTo>
                    <a:pt x="0" y="0"/>
                  </a:moveTo>
                  <a:lnTo>
                    <a:pt x="0" y="411"/>
                  </a:lnTo>
                  <a:cubicBezTo>
                    <a:pt x="439" y="420"/>
                    <a:pt x="897" y="420"/>
                    <a:pt x="1364" y="420"/>
                  </a:cubicBezTo>
                  <a:cubicBezTo>
                    <a:pt x="1822" y="420"/>
                    <a:pt x="2290" y="411"/>
                    <a:pt x="2738" y="411"/>
                  </a:cubicBezTo>
                  <a:cubicBezTo>
                    <a:pt x="2853" y="411"/>
                    <a:pt x="2939" y="315"/>
                    <a:pt x="2939" y="210"/>
                  </a:cubicBezTo>
                  <a:cubicBezTo>
                    <a:pt x="2939" y="86"/>
                    <a:pt x="2843" y="0"/>
                    <a:pt x="2729" y="0"/>
                  </a:cubicBezTo>
                  <a:cubicBezTo>
                    <a:pt x="2280" y="5"/>
                    <a:pt x="1820" y="8"/>
                    <a:pt x="1361" y="8"/>
                  </a:cubicBezTo>
                  <a:cubicBezTo>
                    <a:pt x="902" y="8"/>
                    <a:pt x="444" y="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3476963" y="2600369"/>
            <a:ext cx="456839" cy="518555"/>
            <a:chOff x="2230050" y="1500223"/>
            <a:chExt cx="316524" cy="359284"/>
          </a:xfrm>
        </p:grpSpPr>
        <p:sp>
          <p:nvSpPr>
            <p:cNvPr id="1094" name="Google Shape;1094;p41"/>
            <p:cNvSpPr/>
            <p:nvPr/>
          </p:nvSpPr>
          <p:spPr>
            <a:xfrm>
              <a:off x="2230050" y="1584958"/>
              <a:ext cx="189632" cy="274550"/>
            </a:xfrm>
            <a:custGeom>
              <a:rect b="b" l="l" r="r" t="t"/>
              <a:pathLst>
                <a:path extrusionOk="0" h="10485" w="7242">
                  <a:moveTo>
                    <a:pt x="229" y="0"/>
                  </a:moveTo>
                  <a:cubicBezTo>
                    <a:pt x="105" y="0"/>
                    <a:pt x="0" y="105"/>
                    <a:pt x="0" y="229"/>
                  </a:cubicBezTo>
                  <a:lnTo>
                    <a:pt x="0" y="10255"/>
                  </a:lnTo>
                  <a:cubicBezTo>
                    <a:pt x="0" y="10379"/>
                    <a:pt x="105" y="10484"/>
                    <a:pt x="229" y="10484"/>
                  </a:cubicBezTo>
                  <a:lnTo>
                    <a:pt x="7012" y="10484"/>
                  </a:lnTo>
                  <a:cubicBezTo>
                    <a:pt x="7146" y="10484"/>
                    <a:pt x="7241" y="10379"/>
                    <a:pt x="7241" y="10255"/>
                  </a:cubicBezTo>
                  <a:lnTo>
                    <a:pt x="7241" y="229"/>
                  </a:lnTo>
                  <a:cubicBezTo>
                    <a:pt x="7241" y="95"/>
                    <a:pt x="7136" y="0"/>
                    <a:pt x="7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230050" y="1849243"/>
              <a:ext cx="189632" cy="10265"/>
            </a:xfrm>
            <a:custGeom>
              <a:rect b="b" l="l" r="r" t="t"/>
              <a:pathLst>
                <a:path extrusionOk="0" h="392" w="7242">
                  <a:moveTo>
                    <a:pt x="0" y="0"/>
                  </a:moveTo>
                  <a:lnTo>
                    <a:pt x="0" y="162"/>
                  </a:lnTo>
                  <a:cubicBezTo>
                    <a:pt x="0" y="286"/>
                    <a:pt x="105" y="391"/>
                    <a:pt x="229" y="391"/>
                  </a:cubicBezTo>
                  <a:lnTo>
                    <a:pt x="7012" y="391"/>
                  </a:lnTo>
                  <a:cubicBezTo>
                    <a:pt x="7136" y="391"/>
                    <a:pt x="7241" y="286"/>
                    <a:pt x="7241" y="162"/>
                  </a:cubicBezTo>
                  <a:lnTo>
                    <a:pt x="7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266028" y="1585193"/>
              <a:ext cx="117675" cy="37759"/>
            </a:xfrm>
            <a:custGeom>
              <a:rect b="b" l="l" r="r" t="t"/>
              <a:pathLst>
                <a:path extrusionOk="0" h="1442" w="4494">
                  <a:moveTo>
                    <a:pt x="0" y="1"/>
                  </a:moveTo>
                  <a:lnTo>
                    <a:pt x="0" y="1126"/>
                  </a:lnTo>
                  <a:cubicBezTo>
                    <a:pt x="0" y="1298"/>
                    <a:pt x="143" y="1441"/>
                    <a:pt x="315" y="1441"/>
                  </a:cubicBezTo>
                  <a:lnTo>
                    <a:pt x="4169" y="1441"/>
                  </a:lnTo>
                  <a:cubicBezTo>
                    <a:pt x="4350" y="1441"/>
                    <a:pt x="4493" y="1298"/>
                    <a:pt x="4493" y="1126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248039" y="1603680"/>
              <a:ext cx="153654" cy="229852"/>
            </a:xfrm>
            <a:custGeom>
              <a:rect b="b" l="l" r="r" t="t"/>
              <a:pathLst>
                <a:path extrusionOk="0" h="8778" w="5868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548"/>
                  </a:lnTo>
                  <a:cubicBezTo>
                    <a:pt x="0" y="8672"/>
                    <a:pt x="105" y="8777"/>
                    <a:pt x="220" y="8777"/>
                  </a:cubicBez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229"/>
                  </a:lnTo>
                  <a:cubicBezTo>
                    <a:pt x="5867" y="105"/>
                    <a:pt x="5762" y="1"/>
                    <a:pt x="5648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2248039" y="1603680"/>
              <a:ext cx="153654" cy="229852"/>
            </a:xfrm>
            <a:custGeom>
              <a:rect b="b" l="l" r="r" t="t"/>
              <a:pathLst>
                <a:path extrusionOk="0" h="8778" w="5868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777"/>
                  </a:ln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8310"/>
                  </a:lnTo>
                  <a:lnTo>
                    <a:pt x="382" y="831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2266028" y="1603680"/>
              <a:ext cx="117675" cy="19272"/>
            </a:xfrm>
            <a:custGeom>
              <a:rect b="b" l="l" r="r" t="t"/>
              <a:pathLst>
                <a:path extrusionOk="0" h="736" w="4494">
                  <a:moveTo>
                    <a:pt x="0" y="1"/>
                  </a:moveTo>
                  <a:lnTo>
                    <a:pt x="0" y="420"/>
                  </a:lnTo>
                  <a:cubicBezTo>
                    <a:pt x="0" y="592"/>
                    <a:pt x="143" y="735"/>
                    <a:pt x="315" y="735"/>
                  </a:cubicBezTo>
                  <a:lnTo>
                    <a:pt x="4169" y="735"/>
                  </a:lnTo>
                  <a:cubicBezTo>
                    <a:pt x="4350" y="735"/>
                    <a:pt x="4493" y="592"/>
                    <a:pt x="4493" y="420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2275272" y="1546466"/>
              <a:ext cx="99189" cy="67243"/>
            </a:xfrm>
            <a:custGeom>
              <a:rect b="b" l="l" r="r" t="t"/>
              <a:pathLst>
                <a:path extrusionOk="0" h="2568" w="3788">
                  <a:moveTo>
                    <a:pt x="1899" y="1"/>
                  </a:moveTo>
                  <a:cubicBezTo>
                    <a:pt x="1374" y="1"/>
                    <a:pt x="945" y="411"/>
                    <a:pt x="916" y="936"/>
                  </a:cubicBezTo>
                  <a:lnTo>
                    <a:pt x="229" y="936"/>
                  </a:lnTo>
                  <a:cubicBezTo>
                    <a:pt x="105" y="936"/>
                    <a:pt x="0" y="1031"/>
                    <a:pt x="0" y="1155"/>
                  </a:cubicBezTo>
                  <a:lnTo>
                    <a:pt x="0" y="2348"/>
                  </a:lnTo>
                  <a:cubicBezTo>
                    <a:pt x="0" y="2472"/>
                    <a:pt x="105" y="2567"/>
                    <a:pt x="229" y="2567"/>
                  </a:cubicBezTo>
                  <a:lnTo>
                    <a:pt x="3568" y="2567"/>
                  </a:lnTo>
                  <a:cubicBezTo>
                    <a:pt x="3682" y="2567"/>
                    <a:pt x="3787" y="2472"/>
                    <a:pt x="3787" y="2348"/>
                  </a:cubicBezTo>
                  <a:lnTo>
                    <a:pt x="3787" y="1155"/>
                  </a:lnTo>
                  <a:cubicBezTo>
                    <a:pt x="3787" y="1031"/>
                    <a:pt x="3682" y="936"/>
                    <a:pt x="3568" y="936"/>
                  </a:cubicBezTo>
                  <a:lnTo>
                    <a:pt x="2872" y="936"/>
                  </a:lnTo>
                  <a:cubicBezTo>
                    <a:pt x="2853" y="411"/>
                    <a:pt x="2414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2275272" y="1599935"/>
              <a:ext cx="99189" cy="13773"/>
            </a:xfrm>
            <a:custGeom>
              <a:rect b="b" l="l" r="r" t="t"/>
              <a:pathLst>
                <a:path extrusionOk="0" h="526" w="3788">
                  <a:moveTo>
                    <a:pt x="0" y="0"/>
                  </a:moveTo>
                  <a:lnTo>
                    <a:pt x="0" y="306"/>
                  </a:lnTo>
                  <a:cubicBezTo>
                    <a:pt x="0" y="430"/>
                    <a:pt x="105" y="525"/>
                    <a:pt x="229" y="525"/>
                  </a:cubicBezTo>
                  <a:lnTo>
                    <a:pt x="3568" y="525"/>
                  </a:lnTo>
                  <a:cubicBezTo>
                    <a:pt x="3682" y="525"/>
                    <a:pt x="3787" y="430"/>
                    <a:pt x="3787" y="306"/>
                  </a:cubicBezTo>
                  <a:lnTo>
                    <a:pt x="3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2272156" y="1710070"/>
              <a:ext cx="105395" cy="10814"/>
            </a:xfrm>
            <a:custGeom>
              <a:rect b="b" l="l" r="r" t="t"/>
              <a:pathLst>
                <a:path extrusionOk="0" h="413" w="4025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1"/>
                    <a:pt x="3735" y="2"/>
                  </a:cubicBezTo>
                  <a:lnTo>
                    <a:pt x="291" y="2"/>
                  </a:lnTo>
                  <a:cubicBezTo>
                    <a:pt x="282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2272156" y="1730808"/>
              <a:ext cx="105395" cy="10814"/>
            </a:xfrm>
            <a:custGeom>
              <a:rect b="b" l="l" r="r" t="t"/>
              <a:pathLst>
                <a:path extrusionOk="0" h="413" w="4025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0"/>
                    <a:pt x="3735" y="1"/>
                  </a:cubicBezTo>
                  <a:lnTo>
                    <a:pt x="291" y="1"/>
                  </a:lnTo>
                  <a:cubicBezTo>
                    <a:pt x="282" y="0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2272156" y="1751547"/>
              <a:ext cx="105395" cy="10814"/>
            </a:xfrm>
            <a:custGeom>
              <a:rect b="b" l="l" r="r" t="t"/>
              <a:pathLst>
                <a:path extrusionOk="0" h="413" w="4025">
                  <a:moveTo>
                    <a:pt x="273" y="1"/>
                  </a:moveTo>
                  <a:cubicBezTo>
                    <a:pt x="4" y="1"/>
                    <a:pt x="1" y="413"/>
                    <a:pt x="265" y="413"/>
                  </a:cubicBezTo>
                  <a:cubicBezTo>
                    <a:pt x="273" y="413"/>
                    <a:pt x="282" y="412"/>
                    <a:pt x="291" y="411"/>
                  </a:cubicBezTo>
                  <a:lnTo>
                    <a:pt x="3735" y="411"/>
                  </a:lnTo>
                  <a:cubicBezTo>
                    <a:pt x="3744" y="412"/>
                    <a:pt x="3752" y="413"/>
                    <a:pt x="3761" y="413"/>
                  </a:cubicBezTo>
                  <a:cubicBezTo>
                    <a:pt x="4025" y="413"/>
                    <a:pt x="4022" y="1"/>
                    <a:pt x="3752" y="1"/>
                  </a:cubicBezTo>
                  <a:cubicBezTo>
                    <a:pt x="3747" y="1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2272156" y="1772285"/>
              <a:ext cx="105395" cy="11050"/>
            </a:xfrm>
            <a:custGeom>
              <a:rect b="b" l="l" r="r" t="t"/>
              <a:pathLst>
                <a:path extrusionOk="0" h="422" w="4025">
                  <a:moveTo>
                    <a:pt x="273" y="0"/>
                  </a:moveTo>
                  <a:cubicBezTo>
                    <a:pt x="1" y="0"/>
                    <a:pt x="1" y="421"/>
                    <a:pt x="273" y="421"/>
                  </a:cubicBezTo>
                  <a:cubicBezTo>
                    <a:pt x="279" y="421"/>
                    <a:pt x="285" y="421"/>
                    <a:pt x="291" y="421"/>
                  </a:cubicBezTo>
                  <a:lnTo>
                    <a:pt x="3735" y="421"/>
                  </a:lnTo>
                  <a:cubicBezTo>
                    <a:pt x="3741" y="421"/>
                    <a:pt x="3747" y="421"/>
                    <a:pt x="3752" y="421"/>
                  </a:cubicBezTo>
                  <a:cubicBezTo>
                    <a:pt x="4025" y="421"/>
                    <a:pt x="4025" y="0"/>
                    <a:pt x="3752" y="0"/>
                  </a:cubicBezTo>
                  <a:cubicBezTo>
                    <a:pt x="3747" y="0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382918" y="1500223"/>
              <a:ext cx="163656" cy="137209"/>
            </a:xfrm>
            <a:custGeom>
              <a:rect b="b" l="l" r="r" t="t"/>
              <a:pathLst>
                <a:path extrusionOk="0" h="5240" w="6250">
                  <a:moveTo>
                    <a:pt x="3144" y="0"/>
                  </a:moveTo>
                  <a:cubicBezTo>
                    <a:pt x="3111" y="0"/>
                    <a:pt x="3078" y="1"/>
                    <a:pt x="3044" y="2"/>
                  </a:cubicBezTo>
                  <a:cubicBezTo>
                    <a:pt x="1060" y="78"/>
                    <a:pt x="1" y="2377"/>
                    <a:pt x="1241" y="3942"/>
                  </a:cubicBezTo>
                  <a:lnTo>
                    <a:pt x="1193" y="5010"/>
                  </a:lnTo>
                  <a:cubicBezTo>
                    <a:pt x="1186" y="5140"/>
                    <a:pt x="1294" y="5240"/>
                    <a:pt x="1411" y="5240"/>
                  </a:cubicBezTo>
                  <a:cubicBezTo>
                    <a:pt x="1441" y="5240"/>
                    <a:pt x="1470" y="5234"/>
                    <a:pt x="1499" y="5220"/>
                  </a:cubicBezTo>
                  <a:lnTo>
                    <a:pt x="2481" y="4772"/>
                  </a:lnTo>
                  <a:cubicBezTo>
                    <a:pt x="2699" y="4834"/>
                    <a:pt x="2920" y="4863"/>
                    <a:pt x="3140" y="4863"/>
                  </a:cubicBezTo>
                  <a:cubicBezTo>
                    <a:pt x="3938" y="4863"/>
                    <a:pt x="4705" y="4468"/>
                    <a:pt x="5162" y="3780"/>
                  </a:cubicBezTo>
                  <a:cubicBezTo>
                    <a:pt x="6250" y="2157"/>
                    <a:pt x="5070" y="0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427380" y="1560396"/>
              <a:ext cx="11521" cy="12333"/>
            </a:xfrm>
            <a:custGeom>
              <a:rect b="b" l="l" r="r" t="t"/>
              <a:pathLst>
                <a:path extrusionOk="0" h="471" w="440">
                  <a:moveTo>
                    <a:pt x="220" y="1"/>
                  </a:moveTo>
                  <a:cubicBezTo>
                    <a:pt x="111" y="1"/>
                    <a:pt x="1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6" y="471"/>
                    <a:pt x="220" y="471"/>
                  </a:cubicBezTo>
                  <a:cubicBezTo>
                    <a:pt x="335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448878" y="1560396"/>
              <a:ext cx="11390" cy="12333"/>
            </a:xfrm>
            <a:custGeom>
              <a:rect b="b" l="l" r="r" t="t"/>
              <a:pathLst>
                <a:path extrusionOk="0" h="471" w="435">
                  <a:moveTo>
                    <a:pt x="219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20" y="375"/>
                    <a:pt x="420" y="261"/>
                  </a:cubicBezTo>
                  <a:lnTo>
                    <a:pt x="420" y="223"/>
                  </a:lnTo>
                  <a:cubicBezTo>
                    <a:pt x="434" y="75"/>
                    <a:pt x="327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470114" y="1560396"/>
              <a:ext cx="11521" cy="12333"/>
            </a:xfrm>
            <a:custGeom>
              <a:rect b="b" l="l" r="r" t="t"/>
              <a:pathLst>
                <a:path extrusionOk="0" h="471" w="440">
                  <a:moveTo>
                    <a:pt x="220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491455" y="1560396"/>
              <a:ext cx="11390" cy="12333"/>
            </a:xfrm>
            <a:custGeom>
              <a:rect b="b" l="l" r="r" t="t"/>
              <a:pathLst>
                <a:path extrusionOk="0" h="471" w="435">
                  <a:moveTo>
                    <a:pt x="217" y="1"/>
                  </a:moveTo>
                  <a:cubicBezTo>
                    <a:pt x="108" y="1"/>
                    <a:pt x="1" y="75"/>
                    <a:pt x="15" y="223"/>
                  </a:cubicBezTo>
                  <a:lnTo>
                    <a:pt x="15" y="261"/>
                  </a:lnTo>
                  <a:cubicBezTo>
                    <a:pt x="15" y="375"/>
                    <a:pt x="101" y="471"/>
                    <a:pt x="225" y="471"/>
                  </a:cubicBezTo>
                  <a:cubicBezTo>
                    <a:pt x="330" y="471"/>
                    <a:pt x="425" y="375"/>
                    <a:pt x="425" y="261"/>
                  </a:cubicBezTo>
                  <a:lnTo>
                    <a:pt x="425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310229" y="1645393"/>
              <a:ext cx="20005" cy="49490"/>
            </a:xfrm>
            <a:custGeom>
              <a:rect b="b" l="l" r="r" t="t"/>
              <a:pathLst>
                <a:path extrusionOk="0" h="1890" w="764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344" y="411"/>
                  </a:lnTo>
                  <a:lnTo>
                    <a:pt x="344" y="1689"/>
                  </a:lnTo>
                  <a:cubicBezTo>
                    <a:pt x="344" y="1804"/>
                    <a:pt x="440" y="1890"/>
                    <a:pt x="554" y="1890"/>
                  </a:cubicBezTo>
                  <a:cubicBezTo>
                    <a:pt x="668" y="1890"/>
                    <a:pt x="764" y="1804"/>
                    <a:pt x="764" y="1689"/>
                  </a:cubicBezTo>
                  <a:lnTo>
                    <a:pt x="764" y="211"/>
                  </a:lnTo>
                  <a:cubicBezTo>
                    <a:pt x="764" y="96"/>
                    <a:pt x="668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308893" y="1686110"/>
              <a:ext cx="31946" cy="11050"/>
            </a:xfrm>
            <a:custGeom>
              <a:rect b="b" l="l" r="r" t="t"/>
              <a:pathLst>
                <a:path extrusionOk="0" h="422" w="1220">
                  <a:moveTo>
                    <a:pt x="281" y="0"/>
                  </a:moveTo>
                  <a:cubicBezTo>
                    <a:pt x="1" y="0"/>
                    <a:pt x="1" y="421"/>
                    <a:pt x="281" y="421"/>
                  </a:cubicBezTo>
                  <a:cubicBezTo>
                    <a:pt x="287" y="421"/>
                    <a:pt x="293" y="421"/>
                    <a:pt x="300" y="420"/>
                  </a:cubicBezTo>
                  <a:lnTo>
                    <a:pt x="929" y="420"/>
                  </a:lnTo>
                  <a:cubicBezTo>
                    <a:pt x="935" y="421"/>
                    <a:pt x="941" y="421"/>
                    <a:pt x="947" y="421"/>
                  </a:cubicBezTo>
                  <a:cubicBezTo>
                    <a:pt x="1219" y="421"/>
                    <a:pt x="1219" y="0"/>
                    <a:pt x="947" y="0"/>
                  </a:cubicBezTo>
                  <a:cubicBezTo>
                    <a:pt x="941" y="0"/>
                    <a:pt x="935" y="0"/>
                    <a:pt x="929" y="1"/>
                  </a:cubicBezTo>
                  <a:lnTo>
                    <a:pt x="300" y="1"/>
                  </a:lnTo>
                  <a:cubicBezTo>
                    <a:pt x="293" y="0"/>
                    <a:pt x="28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311983" y="1627063"/>
              <a:ext cx="18251" cy="15606"/>
            </a:xfrm>
            <a:custGeom>
              <a:rect b="b" l="l" r="r" t="t"/>
              <a:pathLst>
                <a:path extrusionOk="0" h="596" w="697">
                  <a:moveTo>
                    <a:pt x="397" y="0"/>
                  </a:moveTo>
                  <a:cubicBezTo>
                    <a:pt x="324" y="0"/>
                    <a:pt x="250" y="28"/>
                    <a:pt x="191" y="90"/>
                  </a:cubicBezTo>
                  <a:cubicBezTo>
                    <a:pt x="0" y="271"/>
                    <a:pt x="134" y="596"/>
                    <a:pt x="401" y="596"/>
                  </a:cubicBezTo>
                  <a:cubicBezTo>
                    <a:pt x="563" y="596"/>
                    <a:pt x="697" y="462"/>
                    <a:pt x="697" y="300"/>
                  </a:cubicBezTo>
                  <a:cubicBezTo>
                    <a:pt x="697" y="120"/>
                    <a:pt x="549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153722" y="2524234"/>
            <a:ext cx="535915" cy="664938"/>
            <a:chOff x="2663464" y="3346815"/>
            <a:chExt cx="289528" cy="359232"/>
          </a:xfrm>
        </p:grpSpPr>
        <p:sp>
          <p:nvSpPr>
            <p:cNvPr id="1115" name="Google Shape;1115;p41"/>
            <p:cNvSpPr/>
            <p:nvPr/>
          </p:nvSpPr>
          <p:spPr>
            <a:xfrm>
              <a:off x="2663464" y="3490676"/>
              <a:ext cx="133674" cy="140666"/>
            </a:xfrm>
            <a:custGeom>
              <a:rect b="b" l="l" r="r" t="t"/>
              <a:pathLst>
                <a:path extrusionOk="0" h="5372" w="5105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742386" y="3610839"/>
              <a:ext cx="54753" cy="20503"/>
            </a:xfrm>
            <a:custGeom>
              <a:rect b="b" l="l" r="r" t="t"/>
              <a:pathLst>
                <a:path extrusionOk="0" h="783" w="2091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819082" y="3490676"/>
              <a:ext cx="133910" cy="140666"/>
            </a:xfrm>
            <a:custGeom>
              <a:rect b="b" l="l" r="r" t="t"/>
              <a:pathLst>
                <a:path extrusionOk="0" h="5372" w="5114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819082" y="3610839"/>
              <a:ext cx="54988" cy="20503"/>
            </a:xfrm>
            <a:custGeom>
              <a:rect b="b" l="l" r="r" t="t"/>
              <a:pathLst>
                <a:path extrusionOk="0" h="783" w="210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714918" y="3346815"/>
              <a:ext cx="167898" cy="178189"/>
            </a:xfrm>
            <a:custGeom>
              <a:rect b="b" l="l" r="r" t="t"/>
              <a:pathLst>
                <a:path extrusionOk="0" h="6805" w="6412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757887" y="3372293"/>
              <a:ext cx="101467" cy="98744"/>
            </a:xfrm>
            <a:custGeom>
              <a:rect b="b" l="l" r="r" t="t"/>
              <a:pathLst>
                <a:path extrusionOk="0" h="3771" w="3875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789597" y="3403323"/>
              <a:ext cx="36999" cy="36423"/>
            </a:xfrm>
            <a:custGeom>
              <a:rect b="b" l="l" r="r" t="t"/>
              <a:pathLst>
                <a:path extrusionOk="0" h="1391" w="1413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734137" y="3660564"/>
              <a:ext cx="63001" cy="45483"/>
            </a:xfrm>
            <a:custGeom>
              <a:rect b="b" l="l" r="r" t="t"/>
              <a:pathLst>
                <a:path extrusionOk="0" h="1737" w="2406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734137" y="3629325"/>
              <a:ext cx="63001" cy="31265"/>
            </a:xfrm>
            <a:custGeom>
              <a:rect b="b" l="l" r="r" t="t"/>
              <a:pathLst>
                <a:path extrusionOk="0" h="1194" w="2406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819082" y="3659907"/>
              <a:ext cx="62975" cy="45483"/>
            </a:xfrm>
            <a:custGeom>
              <a:rect b="b" l="l" r="r" t="t"/>
              <a:pathLst>
                <a:path extrusionOk="0" h="1737" w="2405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2819082" y="3629090"/>
              <a:ext cx="62975" cy="31239"/>
            </a:xfrm>
            <a:custGeom>
              <a:rect b="b" l="l" r="r" t="t"/>
              <a:pathLst>
                <a:path extrusionOk="0" h="1193" w="2405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6" name="Google Shape;1126;p41"/>
          <p:cNvCxnSpPr/>
          <p:nvPr/>
        </p:nvCxnSpPr>
        <p:spPr>
          <a:xfrm>
            <a:off x="5872551" y="2856703"/>
            <a:ext cx="823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Fama-French Pricing Model Factors</a:t>
            </a:r>
            <a:endParaRPr/>
          </a:p>
        </p:txBody>
      </p:sp>
      <p:sp>
        <p:nvSpPr>
          <p:cNvPr id="1132" name="Google Shape;1132;p42"/>
          <p:cNvSpPr txBox="1"/>
          <p:nvPr>
            <p:ph idx="4294967295" type="subTitle"/>
          </p:nvPr>
        </p:nvSpPr>
        <p:spPr>
          <a:xfrm>
            <a:off x="3397200" y="3718233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&gt; 0 : </a:t>
            </a:r>
            <a:r>
              <a:rPr lang="en" sz="1000"/>
              <a:t>Small Stock &gt; Big Stock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= 0 : </a:t>
            </a:r>
            <a:r>
              <a:rPr lang="en" sz="1000"/>
              <a:t>Small Stock = Big Stock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&lt; 0 : </a:t>
            </a:r>
            <a:r>
              <a:rPr lang="en" sz="1000"/>
              <a:t>Small Stock &lt; Big Stock </a:t>
            </a:r>
            <a:endParaRPr sz="1400"/>
          </a:p>
        </p:txBody>
      </p:sp>
      <p:sp>
        <p:nvSpPr>
          <p:cNvPr id="1133" name="Google Shape;1133;p42"/>
          <p:cNvSpPr txBox="1"/>
          <p:nvPr>
            <p:ph idx="4294967295" type="subTitle"/>
          </p:nvPr>
        </p:nvSpPr>
        <p:spPr>
          <a:xfrm>
            <a:off x="724468" y="3712484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&gt; 1 : </a:t>
            </a:r>
            <a:r>
              <a:rPr lang="en" sz="1000"/>
              <a:t>Stock &gt; Market (Volatility)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= 1 : </a:t>
            </a:r>
            <a:r>
              <a:rPr lang="en" sz="1000"/>
              <a:t>Stock = Market (Volatility)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&lt; 1 : </a:t>
            </a:r>
            <a:r>
              <a:rPr lang="en" sz="1000"/>
              <a:t>Stock &lt; Market (Volatility)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4" name="Google Shape;1134;p42"/>
          <p:cNvSpPr txBox="1"/>
          <p:nvPr>
            <p:ph idx="4294967295" type="subTitle"/>
          </p:nvPr>
        </p:nvSpPr>
        <p:spPr>
          <a:xfrm>
            <a:off x="6142085" y="3712482"/>
            <a:ext cx="23496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&gt; 0 : </a:t>
            </a:r>
            <a:r>
              <a:rPr lang="en" sz="1000"/>
              <a:t>High value  &gt; Small Value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= 0 : </a:t>
            </a:r>
            <a:r>
              <a:rPr lang="en" sz="1000"/>
              <a:t>High value  = Small Value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𝛃 &lt; 0 : </a:t>
            </a:r>
            <a:r>
              <a:rPr lang="en" sz="1000"/>
              <a:t>High value  &lt; Small Value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5" name="Google Shape;1135;p42"/>
          <p:cNvSpPr txBox="1"/>
          <p:nvPr>
            <p:ph idx="4294967295" type="title"/>
          </p:nvPr>
        </p:nvSpPr>
        <p:spPr>
          <a:xfrm>
            <a:off x="3397200" y="3340864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Small Minus Big</a:t>
            </a:r>
            <a:endParaRPr sz="1600"/>
          </a:p>
        </p:txBody>
      </p:sp>
      <p:sp>
        <p:nvSpPr>
          <p:cNvPr id="1136" name="Google Shape;1136;p42"/>
          <p:cNvSpPr txBox="1"/>
          <p:nvPr>
            <p:ph idx="4294967295" type="title"/>
          </p:nvPr>
        </p:nvSpPr>
        <p:spPr>
          <a:xfrm>
            <a:off x="724468" y="3335116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Market Risk Factor</a:t>
            </a:r>
            <a:endParaRPr sz="1600"/>
          </a:p>
        </p:txBody>
      </p:sp>
      <p:sp>
        <p:nvSpPr>
          <p:cNvPr id="1137" name="Google Shape;1137;p42"/>
          <p:cNvSpPr txBox="1"/>
          <p:nvPr>
            <p:ph idx="4294967295" type="title"/>
          </p:nvPr>
        </p:nvSpPr>
        <p:spPr>
          <a:xfrm>
            <a:off x="6069935" y="3335112"/>
            <a:ext cx="2349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High Minus Low</a:t>
            </a:r>
            <a:endParaRPr sz="1600"/>
          </a:p>
        </p:txBody>
      </p:sp>
      <p:pic>
        <p:nvPicPr>
          <p:cNvPr id="1138" name="Google Shape;11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5" y="1170125"/>
            <a:ext cx="2794461" cy="20125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9" name="Google Shape;11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936" y="1173000"/>
            <a:ext cx="2794448" cy="20125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0" name="Google Shape;1140;p42"/>
          <p:cNvPicPr preferRelativeResize="0"/>
          <p:nvPr/>
        </p:nvPicPr>
        <p:blipFill rotWithShape="1">
          <a:blip r:embed="rId5">
            <a:alphaModFix/>
          </a:blip>
          <a:srcRect b="1960" l="0" r="1960" t="0"/>
          <a:stretch/>
        </p:blipFill>
        <p:spPr>
          <a:xfrm>
            <a:off x="6069925" y="1179100"/>
            <a:ext cx="2869975" cy="1994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1" name="Google Shape;114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681" y="4554825"/>
            <a:ext cx="4406932" cy="44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/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Financial Ratios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43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148" name="Google Shape;1148;p43"/>
            <p:cNvSpPr/>
            <p:nvPr/>
          </p:nvSpPr>
          <p:spPr>
            <a:xfrm>
              <a:off x="1143446" y="585404"/>
              <a:ext cx="3605169" cy="1442901"/>
            </a:xfrm>
            <a:custGeom>
              <a:rect b="b" l="l" r="r" t="t"/>
              <a:pathLst>
                <a:path extrusionOk="0" h="25283" w="63171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4527433" y="462075"/>
              <a:ext cx="336428" cy="331805"/>
            </a:xfrm>
            <a:custGeom>
              <a:rect b="b" l="l" r="r" t="t"/>
              <a:pathLst>
                <a:path extrusionOk="0" h="5814" w="5895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1791137" y="96349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1858994" y="1041054"/>
              <a:ext cx="164419" cy="144444"/>
            </a:xfrm>
            <a:custGeom>
              <a:rect b="b" l="l" r="r" t="t"/>
              <a:pathLst>
                <a:path extrusionOk="0" h="2531" w="2881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2989900" y="96349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058328" y="1041054"/>
              <a:ext cx="163905" cy="144444"/>
            </a:xfrm>
            <a:custGeom>
              <a:rect b="b" l="l" r="r" t="t"/>
              <a:pathLst>
                <a:path extrusionOk="0" h="2531" w="2872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763945" y="1363045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841732" y="1440889"/>
              <a:ext cx="144558" cy="144558"/>
            </a:xfrm>
            <a:custGeom>
              <a:rect b="b" l="l" r="r" t="t"/>
              <a:pathLst>
                <a:path extrusionOk="0" h="2533" w="2533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675987" y="1903014"/>
              <a:ext cx="547073" cy="517853"/>
            </a:xfrm>
            <a:custGeom>
              <a:rect b="b" l="l" r="r" t="t"/>
              <a:pathLst>
                <a:path extrusionOk="0" h="9074" w="9586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811758" y="2007738"/>
              <a:ext cx="267373" cy="122358"/>
            </a:xfrm>
            <a:custGeom>
              <a:rect b="b" l="l" r="r" t="t"/>
              <a:pathLst>
                <a:path extrusionOk="0" fill="none" h="2144" w="4685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cap="rnd" cmpd="sng" w="74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1061554" y="2014758"/>
              <a:ext cx="17578" cy="47425"/>
            </a:xfrm>
            <a:custGeom>
              <a:rect b="b" l="l" r="r" t="t"/>
              <a:pathLst>
                <a:path extrusionOk="0" fill="none" h="831" w="308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cap="rnd" cmpd="sng" w="74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822829" y="2199038"/>
              <a:ext cx="48624" cy="96620"/>
            </a:xfrm>
            <a:custGeom>
              <a:rect b="b" l="l" r="r" t="t"/>
              <a:pathLst>
                <a:path extrusionOk="0" h="1693" w="852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890686" y="2170389"/>
              <a:ext cx="48624" cy="125269"/>
            </a:xfrm>
            <a:custGeom>
              <a:rect b="b" l="l" r="r" t="t"/>
              <a:pathLst>
                <a:path extrusionOk="0" h="2195" w="852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960312" y="2140541"/>
              <a:ext cx="48624" cy="154546"/>
            </a:xfrm>
            <a:custGeom>
              <a:rect b="b" l="l" r="r" t="t"/>
              <a:pathLst>
                <a:path extrusionOk="0" h="2708" w="852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1030565" y="2114802"/>
              <a:ext cx="48567" cy="180284"/>
            </a:xfrm>
            <a:custGeom>
              <a:rect b="b" l="l" r="r" t="t"/>
              <a:pathLst>
                <a:path extrusionOk="0" h="3159" w="851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4541008" y="3952004"/>
              <a:ext cx="222592" cy="249162"/>
            </a:xfrm>
            <a:custGeom>
              <a:rect b="b" l="l" r="r" t="t"/>
              <a:pathLst>
                <a:path extrusionOk="0" h="3179" w="284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4537794" y="4101391"/>
              <a:ext cx="316645" cy="293367"/>
            </a:xfrm>
            <a:custGeom>
              <a:rect b="b" l="l" r="r" t="t"/>
              <a:pathLst>
                <a:path extrusionOk="0" h="3743" w="404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4538578" y="4164877"/>
              <a:ext cx="335926" cy="256451"/>
            </a:xfrm>
            <a:custGeom>
              <a:rect b="b" l="l" r="r" t="t"/>
              <a:pathLst>
                <a:path extrusionOk="0" h="3272" w="4286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4232436" y="3141268"/>
              <a:ext cx="527951" cy="983559"/>
            </a:xfrm>
            <a:custGeom>
              <a:rect b="b" l="l" r="r" t="t"/>
              <a:pathLst>
                <a:path extrusionOk="0" h="12549" w="6736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4502446" y="3909367"/>
              <a:ext cx="273224" cy="226668"/>
            </a:xfrm>
            <a:custGeom>
              <a:rect b="b" l="l" r="r" t="t"/>
              <a:pathLst>
                <a:path extrusionOk="0" h="2892" w="3486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3686851" y="4033125"/>
              <a:ext cx="205036" cy="262800"/>
            </a:xfrm>
            <a:custGeom>
              <a:rect b="b" l="l" r="r" t="t"/>
              <a:pathLst>
                <a:path extrusionOk="0" h="3353" w="2616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3456265" y="4193798"/>
              <a:ext cx="370490" cy="181679"/>
            </a:xfrm>
            <a:custGeom>
              <a:rect b="b" l="l" r="r" t="t"/>
              <a:pathLst>
                <a:path extrusionOk="0" h="2318" w="4727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3440198" y="4221936"/>
              <a:ext cx="378563" cy="164828"/>
            </a:xfrm>
            <a:custGeom>
              <a:rect b="b" l="l" r="r" t="t"/>
              <a:pathLst>
                <a:path extrusionOk="0" h="2103" w="483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3685284" y="2935606"/>
              <a:ext cx="816380" cy="1266345"/>
            </a:xfrm>
            <a:custGeom>
              <a:rect b="b" l="l" r="r" t="t"/>
              <a:pathLst>
                <a:path extrusionOk="0" h="16157" w="10416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3670784" y="4015490"/>
              <a:ext cx="264446" cy="195317"/>
            </a:xfrm>
            <a:custGeom>
              <a:rect b="b" l="l" r="r" t="t"/>
              <a:pathLst>
                <a:path extrusionOk="0" h="2492" w="3374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3796971" y="2452644"/>
              <a:ext cx="456471" cy="382325"/>
            </a:xfrm>
            <a:custGeom>
              <a:rect b="b" l="l" r="r" t="t"/>
              <a:pathLst>
                <a:path extrusionOk="0" h="4878" w="5824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126391" y="2510017"/>
              <a:ext cx="271656" cy="274556"/>
            </a:xfrm>
            <a:custGeom>
              <a:rect b="b" l="l" r="r" t="t"/>
              <a:pathLst>
                <a:path extrusionOk="0" h="3503" w="3466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4083833" y="2473571"/>
              <a:ext cx="429117" cy="524737"/>
            </a:xfrm>
            <a:custGeom>
              <a:rect b="b" l="l" r="r" t="t"/>
              <a:pathLst>
                <a:path extrusionOk="0" h="6695" w="5475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4213939" y="2425369"/>
              <a:ext cx="171255" cy="107142"/>
            </a:xfrm>
            <a:custGeom>
              <a:rect b="b" l="l" r="r" t="t"/>
              <a:pathLst>
                <a:path extrusionOk="0" h="1367" w="2185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265886" y="2102376"/>
              <a:ext cx="633996" cy="626001"/>
            </a:xfrm>
            <a:custGeom>
              <a:rect b="b" l="l" r="r" t="t"/>
              <a:pathLst>
                <a:path extrusionOk="0" h="7987" w="8089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449054" y="2281546"/>
              <a:ext cx="266797" cy="267659"/>
            </a:xfrm>
            <a:custGeom>
              <a:rect b="b" l="l" r="r" t="t"/>
              <a:pathLst>
                <a:path extrusionOk="0" h="3415" w="3404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3825109" y="2598113"/>
              <a:ext cx="490957" cy="337023"/>
            </a:xfrm>
            <a:custGeom>
              <a:rect b="b" l="l" r="r" t="t"/>
              <a:pathLst>
                <a:path extrusionOk="0" h="4300" w="6264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4172164" y="2546540"/>
              <a:ext cx="271656" cy="277456"/>
            </a:xfrm>
            <a:custGeom>
              <a:rect b="b" l="l" r="r" t="t"/>
              <a:pathLst>
                <a:path extrusionOk="0" h="3540" w="3466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4272644" y="2696163"/>
              <a:ext cx="110120" cy="106907"/>
            </a:xfrm>
            <a:custGeom>
              <a:rect b="b" l="l" r="r" t="t"/>
              <a:pathLst>
                <a:path extrusionOk="0" fill="none" h="1364" w="1405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4172164" y="2605323"/>
              <a:ext cx="56353" cy="67561"/>
            </a:xfrm>
            <a:custGeom>
              <a:rect b="b" l="l" r="r" t="t"/>
              <a:pathLst>
                <a:path extrusionOk="0" fill="none" h="862" w="719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3652365" y="2510017"/>
              <a:ext cx="287724" cy="190222"/>
            </a:xfrm>
            <a:custGeom>
              <a:rect b="b" l="l" r="r" t="t"/>
              <a:pathLst>
                <a:path extrusionOk="0" h="2427" w="3671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4406826" y="2128632"/>
              <a:ext cx="216165" cy="191006"/>
            </a:xfrm>
            <a:custGeom>
              <a:rect b="b" l="l" r="r" t="t"/>
              <a:pathLst>
                <a:path extrusionOk="0" h="2437" w="2758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4224442" y="2278333"/>
              <a:ext cx="149466" cy="231449"/>
            </a:xfrm>
            <a:custGeom>
              <a:rect b="b" l="l" r="r" t="t"/>
              <a:pathLst>
                <a:path extrusionOk="0" h="2953" w="1907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4228439" y="2334608"/>
              <a:ext cx="49064" cy="104477"/>
            </a:xfrm>
            <a:custGeom>
              <a:rect b="b" l="l" r="r" t="t"/>
              <a:pathLst>
                <a:path extrusionOk="0" h="1333" w="626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4122394" y="2083016"/>
              <a:ext cx="289997" cy="295875"/>
            </a:xfrm>
            <a:custGeom>
              <a:rect b="b" l="l" r="r" t="t"/>
              <a:pathLst>
                <a:path extrusionOk="0" h="3775" w="370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4107111" y="2237342"/>
              <a:ext cx="33781" cy="49064"/>
            </a:xfrm>
            <a:custGeom>
              <a:rect b="b" l="l" r="r" t="t"/>
              <a:pathLst>
                <a:path extrusionOk="0" h="626" w="431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4170596" y="2053938"/>
              <a:ext cx="288508" cy="297599"/>
            </a:xfrm>
            <a:custGeom>
              <a:rect b="b" l="l" r="r" t="t"/>
              <a:pathLst>
                <a:path extrusionOk="0" h="3797" w="3681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4182666" y="2076119"/>
              <a:ext cx="151896" cy="177368"/>
            </a:xfrm>
            <a:custGeom>
              <a:rect b="b" l="l" r="r" t="t"/>
              <a:pathLst>
                <a:path extrusionOk="0" h="2263" w="1938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4257595" y="2222842"/>
              <a:ext cx="86607" cy="74380"/>
            </a:xfrm>
            <a:custGeom>
              <a:rect b="b" l="l" r="r" t="t"/>
              <a:pathLst>
                <a:path extrusionOk="0" h="949" w="1105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4116751" y="2039831"/>
              <a:ext cx="195317" cy="107534"/>
            </a:xfrm>
            <a:custGeom>
              <a:rect b="b" l="l" r="r" t="t"/>
              <a:pathLst>
                <a:path extrusionOk="0" h="1372" w="2492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967078" y="2770073"/>
              <a:ext cx="744116" cy="744116"/>
            </a:xfrm>
            <a:custGeom>
              <a:rect b="b" l="l" r="r" t="t"/>
              <a:pathLst>
                <a:path extrusionOk="0" h="9494" w="9494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913233" y="2770073"/>
              <a:ext cx="744116" cy="744116"/>
            </a:xfrm>
            <a:custGeom>
              <a:rect b="b" l="l" r="r" t="t"/>
              <a:pathLst>
                <a:path extrusionOk="0" h="9494" w="9494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986359" y="2843983"/>
              <a:ext cx="597080" cy="597080"/>
            </a:xfrm>
            <a:custGeom>
              <a:rect b="b" l="l" r="r" t="t"/>
              <a:pathLst>
                <a:path extrusionOk="0" h="7618" w="7618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943016" y="2840299"/>
              <a:ext cx="531164" cy="533281"/>
            </a:xfrm>
            <a:custGeom>
              <a:rect b="b" l="l" r="r" t="t"/>
              <a:pathLst>
                <a:path extrusionOk="0" h="6804" w="6777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1192883" y="2935606"/>
              <a:ext cx="184030" cy="413833"/>
            </a:xfrm>
            <a:custGeom>
              <a:rect b="b" l="l" r="r" t="t"/>
              <a:pathLst>
                <a:path extrusionOk="0" h="5280" w="2348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794334" y="4178593"/>
              <a:ext cx="884725" cy="111766"/>
            </a:xfrm>
            <a:custGeom>
              <a:rect b="b" l="l" r="r" t="t"/>
              <a:pathLst>
                <a:path extrusionOk="0" h="1426" w="11288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885957" y="4178593"/>
              <a:ext cx="168825" cy="111766"/>
            </a:xfrm>
            <a:custGeom>
              <a:rect b="b" l="l" r="r" t="t"/>
              <a:pathLst>
                <a:path extrusionOk="0" h="1426" w="2154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1449961" y="4178593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794334" y="3953572"/>
              <a:ext cx="884725" cy="112550"/>
            </a:xfrm>
            <a:custGeom>
              <a:rect b="b" l="l" r="r" t="t"/>
              <a:pathLst>
                <a:path extrusionOk="0" h="1436" w="11288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885957" y="3953572"/>
              <a:ext cx="168825" cy="112550"/>
            </a:xfrm>
            <a:custGeom>
              <a:rect b="b" l="l" r="r" t="t"/>
              <a:pathLst>
                <a:path extrusionOk="0" h="1436" w="2154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1449961" y="3953572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794334" y="3617724"/>
              <a:ext cx="884725" cy="111766"/>
            </a:xfrm>
            <a:custGeom>
              <a:rect b="b" l="l" r="r" t="t"/>
              <a:pathLst>
                <a:path extrusionOk="0" h="1426" w="11288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85957" y="3617724"/>
              <a:ext cx="168825" cy="111766"/>
            </a:xfrm>
            <a:custGeom>
              <a:rect b="b" l="l" r="r" t="t"/>
              <a:pathLst>
                <a:path extrusionOk="0" h="1426" w="2154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1449961" y="3617724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900379" y="4290281"/>
              <a:ext cx="883941" cy="112550"/>
            </a:xfrm>
            <a:custGeom>
              <a:rect b="b" l="l" r="r" t="t"/>
              <a:pathLst>
                <a:path extrusionOk="0" h="1436" w="11278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991218" y="4290281"/>
              <a:ext cx="168747" cy="112550"/>
            </a:xfrm>
            <a:custGeom>
              <a:rect b="b" l="l" r="r" t="t"/>
              <a:pathLst>
                <a:path extrusionOk="0" h="1436" w="2153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1555222" y="4290281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900379" y="3841884"/>
              <a:ext cx="883941" cy="111766"/>
            </a:xfrm>
            <a:custGeom>
              <a:rect b="b" l="l" r="r" t="t"/>
              <a:pathLst>
                <a:path extrusionOk="0" h="1426" w="11278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991218" y="3841884"/>
              <a:ext cx="168747" cy="111766"/>
            </a:xfrm>
            <a:custGeom>
              <a:rect b="b" l="l" r="r" t="t"/>
              <a:pathLst>
                <a:path extrusionOk="0" h="1426" w="2153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555222" y="3841884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900379" y="3505253"/>
              <a:ext cx="883941" cy="111766"/>
            </a:xfrm>
            <a:custGeom>
              <a:rect b="b" l="l" r="r" t="t"/>
              <a:pathLst>
                <a:path extrusionOk="0" h="1426" w="11278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991218" y="3505253"/>
              <a:ext cx="168747" cy="111766"/>
            </a:xfrm>
            <a:custGeom>
              <a:rect b="b" l="l" r="r" t="t"/>
              <a:pathLst>
                <a:path extrusionOk="0" h="1426" w="2153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555222" y="3505253"/>
              <a:ext cx="123836" cy="111766"/>
            </a:xfrm>
            <a:custGeom>
              <a:rect b="b" l="l" r="r" t="t"/>
              <a:pathLst>
                <a:path extrusionOk="0" h="1426" w="158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900379" y="3729412"/>
              <a:ext cx="883941" cy="112550"/>
            </a:xfrm>
            <a:custGeom>
              <a:rect b="b" l="l" r="r" t="t"/>
              <a:pathLst>
                <a:path extrusionOk="0" h="1436" w="11278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991218" y="3729412"/>
              <a:ext cx="168747" cy="112550"/>
            </a:xfrm>
            <a:custGeom>
              <a:rect b="b" l="l" r="r" t="t"/>
              <a:pathLst>
                <a:path extrusionOk="0" h="1436" w="2153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555222" y="3729412"/>
              <a:ext cx="123836" cy="112550"/>
            </a:xfrm>
            <a:custGeom>
              <a:rect b="b" l="l" r="r" t="t"/>
              <a:pathLst>
                <a:path extrusionOk="0" h="1436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900379" y="4066043"/>
              <a:ext cx="883941" cy="112628"/>
            </a:xfrm>
            <a:custGeom>
              <a:rect b="b" l="l" r="r" t="t"/>
              <a:pathLst>
                <a:path extrusionOk="0" h="1437" w="11278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991218" y="4066043"/>
              <a:ext cx="168747" cy="112628"/>
            </a:xfrm>
            <a:custGeom>
              <a:rect b="b" l="l" r="r" t="t"/>
              <a:pathLst>
                <a:path extrusionOk="0" h="1437" w="2153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555222" y="4066043"/>
              <a:ext cx="123836" cy="112628"/>
            </a:xfrm>
            <a:custGeom>
              <a:rect b="b" l="l" r="r" t="t"/>
              <a:pathLst>
                <a:path extrusionOk="0" h="1437" w="158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900379" y="4290281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900379" y="4178593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900379" y="4066043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900379" y="3953572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900379" y="3841884"/>
              <a:ext cx="883941" cy="78"/>
            </a:xfrm>
            <a:custGeom>
              <a:rect b="b" l="l" r="r" t="t"/>
              <a:pathLst>
                <a:path extrusionOk="0" fill="none" h="1" w="11278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900379" y="3729412"/>
              <a:ext cx="883941" cy="78"/>
            </a:xfrm>
            <a:custGeom>
              <a:rect b="b" l="l" r="r" t="t"/>
              <a:pathLst>
                <a:path extrusionOk="0" fill="none" h="1" w="11278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900379" y="3617724"/>
              <a:ext cx="778680" cy="78"/>
            </a:xfrm>
            <a:custGeom>
              <a:rect b="b" l="l" r="r" t="t"/>
              <a:pathLst>
                <a:path extrusionOk="0" fill="none" h="1" w="9935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cap="flat" cmpd="sng" w="3075">
              <a:solidFill>
                <a:srgbClr val="8787ED"/>
              </a:solidFill>
              <a:prstDash val="solid"/>
              <a:miter lim="102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824039" y="3748693"/>
              <a:ext cx="151974" cy="151974"/>
            </a:xfrm>
            <a:custGeom>
              <a:rect b="b" l="l" r="r" t="t"/>
              <a:pathLst>
                <a:path extrusionOk="0" h="1939" w="1939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1553654" y="3064145"/>
              <a:ext cx="207387" cy="206525"/>
            </a:xfrm>
            <a:custGeom>
              <a:rect b="b" l="l" r="r" t="t"/>
              <a:pathLst>
                <a:path extrusionOk="0" h="2635" w="2646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1998759" y="4254070"/>
              <a:ext cx="338356" cy="105339"/>
            </a:xfrm>
            <a:custGeom>
              <a:rect b="b" l="l" r="r" t="t"/>
              <a:pathLst>
                <a:path extrusionOk="0" h="1344" w="4317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1997976" y="4355334"/>
              <a:ext cx="339139" cy="49064"/>
            </a:xfrm>
            <a:custGeom>
              <a:rect b="b" l="l" r="r" t="t"/>
              <a:pathLst>
                <a:path extrusionOk="0" h="626" w="4327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2021254" y="4086186"/>
              <a:ext cx="139120" cy="167963"/>
            </a:xfrm>
            <a:custGeom>
              <a:rect b="b" l="l" r="r" t="t"/>
              <a:pathLst>
                <a:path extrusionOk="0" h="2143" w="1775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2366741" y="4258068"/>
              <a:ext cx="338356" cy="105339"/>
            </a:xfrm>
            <a:custGeom>
              <a:rect b="b" l="l" r="r" t="t"/>
              <a:pathLst>
                <a:path extrusionOk="0" h="1344" w="4317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2365957" y="4359331"/>
              <a:ext cx="339139" cy="48281"/>
            </a:xfrm>
            <a:custGeom>
              <a:rect b="b" l="l" r="r" t="t"/>
              <a:pathLst>
                <a:path extrusionOk="0" h="616" w="4327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2387668" y="4090183"/>
              <a:ext cx="122974" cy="167963"/>
            </a:xfrm>
            <a:custGeom>
              <a:rect b="b" l="l" r="r" t="t"/>
              <a:pathLst>
                <a:path extrusionOk="0" h="2143" w="1569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2005970" y="2826269"/>
              <a:ext cx="553737" cy="1378895"/>
            </a:xfrm>
            <a:custGeom>
              <a:rect b="b" l="l" r="r" t="t"/>
              <a:pathLst>
                <a:path extrusionOk="0" h="17593" w="7065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2457580" y="2297614"/>
              <a:ext cx="146252" cy="306221"/>
            </a:xfrm>
            <a:custGeom>
              <a:rect b="b" l="l" r="r" t="t"/>
              <a:pathLst>
                <a:path extrusionOk="0" h="3907" w="1866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2075099" y="2245414"/>
              <a:ext cx="462035" cy="649279"/>
            </a:xfrm>
            <a:custGeom>
              <a:rect b="b" l="l" r="r" t="t"/>
              <a:pathLst>
                <a:path extrusionOk="0" h="8284" w="5895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2520988" y="2429366"/>
              <a:ext cx="10581" cy="148760"/>
            </a:xfrm>
            <a:custGeom>
              <a:rect b="b" l="l" r="r" t="t"/>
              <a:pathLst>
                <a:path extrusionOk="0" fill="none" h="1898" w="135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2215708" y="2244474"/>
              <a:ext cx="205741" cy="109493"/>
            </a:xfrm>
            <a:custGeom>
              <a:rect b="b" l="l" r="r" t="t"/>
              <a:pathLst>
                <a:path extrusionOk="0" h="1397" w="2625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2317755" y="2523341"/>
              <a:ext cx="413833" cy="407563"/>
            </a:xfrm>
            <a:custGeom>
              <a:rect b="b" l="l" r="r" t="t"/>
              <a:pathLst>
                <a:path extrusionOk="0" h="5200" w="528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2325750" y="2534627"/>
              <a:ext cx="411482" cy="399412"/>
            </a:xfrm>
            <a:custGeom>
              <a:rect b="b" l="l" r="r" t="t"/>
              <a:pathLst>
                <a:path extrusionOk="0" h="5096" w="525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2332177" y="2538624"/>
              <a:ext cx="414695" cy="407563"/>
            </a:xfrm>
            <a:custGeom>
              <a:rect b="b" l="l" r="r" t="t"/>
              <a:pathLst>
                <a:path extrusionOk="0" h="5200" w="5291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2636751" y="2667085"/>
              <a:ext cx="116391" cy="148839"/>
            </a:xfrm>
            <a:custGeom>
              <a:rect b="b" l="l" r="r" t="t"/>
              <a:pathLst>
                <a:path extrusionOk="0" h="1899" w="1485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1778597" y="2317678"/>
              <a:ext cx="402625" cy="375507"/>
            </a:xfrm>
            <a:custGeom>
              <a:rect b="b" l="l" r="r" t="t"/>
              <a:pathLst>
                <a:path extrusionOk="0" h="4791" w="5137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1933706" y="2275119"/>
              <a:ext cx="264367" cy="311786"/>
            </a:xfrm>
            <a:custGeom>
              <a:rect b="b" l="l" r="r" t="t"/>
              <a:pathLst>
                <a:path extrusionOk="0" h="3978" w="3373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2092734" y="2478430"/>
              <a:ext cx="92485" cy="68345"/>
            </a:xfrm>
            <a:custGeom>
              <a:rect b="b" l="l" r="r" t="t"/>
              <a:pathLst>
                <a:path extrusionOk="0" fill="none" h="872" w="118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2160295" y="2600151"/>
              <a:ext cx="163104" cy="162790"/>
            </a:xfrm>
            <a:custGeom>
              <a:rect b="b" l="l" r="r" t="t"/>
              <a:pathLst>
                <a:path extrusionOk="0" h="2077" w="2081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2240632" y="2586826"/>
              <a:ext cx="131831" cy="46713"/>
            </a:xfrm>
            <a:custGeom>
              <a:rect b="b" l="l" r="r" t="t"/>
              <a:pathLst>
                <a:path extrusionOk="0" h="596" w="1682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1836440" y="2553908"/>
              <a:ext cx="413049" cy="205819"/>
            </a:xfrm>
            <a:custGeom>
              <a:rect b="b" l="l" r="r" t="t"/>
              <a:pathLst>
                <a:path extrusionOk="0" h="2626" w="527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1911212" y="2564332"/>
              <a:ext cx="77986" cy="32213"/>
            </a:xfrm>
            <a:custGeom>
              <a:rect b="b" l="l" r="r" t="t"/>
              <a:pathLst>
                <a:path extrusionOk="0" fill="none" h="411" w="995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cap="rnd" cmpd="sng" w="12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264694" y="2076668"/>
              <a:ext cx="132693" cy="217811"/>
            </a:xfrm>
            <a:custGeom>
              <a:rect b="b" l="l" r="r" t="t"/>
              <a:pathLst>
                <a:path extrusionOk="0" h="2779" w="1693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317755" y="2138508"/>
              <a:ext cx="79632" cy="75634"/>
            </a:xfrm>
            <a:custGeom>
              <a:rect b="b" l="l" r="r" t="t"/>
              <a:pathLst>
                <a:path extrusionOk="0" h="965" w="1016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2251134" y="1862541"/>
              <a:ext cx="247438" cy="306456"/>
            </a:xfrm>
            <a:custGeom>
              <a:rect b="b" l="l" r="r" t="t"/>
              <a:pathLst>
                <a:path extrusionOk="0" h="3910" w="3157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2149009" y="1837225"/>
              <a:ext cx="323072" cy="238738"/>
            </a:xfrm>
            <a:custGeom>
              <a:rect b="b" l="l" r="r" t="t"/>
              <a:pathLst>
                <a:path extrusionOk="0" h="3046" w="4122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2215708" y="2004717"/>
              <a:ext cx="102675" cy="86372"/>
            </a:xfrm>
            <a:custGeom>
              <a:rect b="b" l="l" r="r" t="t"/>
              <a:pathLst>
                <a:path extrusionOk="0" h="1102" w="131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2592883" y="1806507"/>
              <a:ext cx="300188" cy="300188"/>
            </a:xfrm>
            <a:custGeom>
              <a:rect b="b" l="l" r="r" t="t"/>
              <a:pathLst>
                <a:path extrusionOk="0" h="5260" w="526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2670670" y="1884351"/>
              <a:ext cx="144558" cy="144558"/>
            </a:xfrm>
            <a:custGeom>
              <a:rect b="b" l="l" r="r" t="t"/>
              <a:pathLst>
                <a:path extrusionOk="0" h="2533" w="2533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4"/>
          <p:cNvSpPr/>
          <p:nvPr/>
        </p:nvSpPr>
        <p:spPr>
          <a:xfrm>
            <a:off x="3120324" y="1390237"/>
            <a:ext cx="755464" cy="687175"/>
          </a:xfrm>
          <a:custGeom>
            <a:rect b="b" l="l" r="r" t="t"/>
            <a:pathLst>
              <a:path extrusionOk="0" h="8309" w="9135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Ratios</a:t>
            </a:r>
            <a:endParaRPr/>
          </a:p>
        </p:txBody>
      </p:sp>
      <p:sp>
        <p:nvSpPr>
          <p:cNvPr id="1266" name="Google Shape;1266;p44"/>
          <p:cNvSpPr txBox="1"/>
          <p:nvPr>
            <p:ph idx="4294967295" type="title"/>
          </p:nvPr>
        </p:nvSpPr>
        <p:spPr>
          <a:xfrm>
            <a:off x="445525" y="3058095"/>
            <a:ext cx="1816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Sample Size</a:t>
            </a:r>
            <a:endParaRPr sz="1600"/>
          </a:p>
        </p:txBody>
      </p:sp>
      <p:sp>
        <p:nvSpPr>
          <p:cNvPr id="1267" name="Google Shape;1267;p44"/>
          <p:cNvSpPr txBox="1"/>
          <p:nvPr>
            <p:ph idx="4294967295" type="subTitle"/>
          </p:nvPr>
        </p:nvSpPr>
        <p:spPr>
          <a:xfrm>
            <a:off x="368725" y="3426850"/>
            <a:ext cx="197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1886 Observations</a:t>
            </a:r>
            <a:endParaRPr sz="1400"/>
          </a:p>
        </p:txBody>
      </p:sp>
      <p:sp>
        <p:nvSpPr>
          <p:cNvPr id="1268" name="Google Shape;1268;p44"/>
          <p:cNvSpPr txBox="1"/>
          <p:nvPr>
            <p:ph idx="4294967295" type="title"/>
          </p:nvPr>
        </p:nvSpPr>
        <p:spPr>
          <a:xfrm>
            <a:off x="2610575" y="3088776"/>
            <a:ext cx="1816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Missing Values</a:t>
            </a:r>
            <a:endParaRPr sz="1600"/>
          </a:p>
        </p:txBody>
      </p:sp>
      <p:sp>
        <p:nvSpPr>
          <p:cNvPr id="1269" name="Google Shape;1269;p44"/>
          <p:cNvSpPr txBox="1"/>
          <p:nvPr>
            <p:ph idx="4294967295" type="subTitle"/>
          </p:nvPr>
        </p:nvSpPr>
        <p:spPr>
          <a:xfrm>
            <a:off x="2533775" y="3429925"/>
            <a:ext cx="197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Replaced total liabilities (5 missing) with median and dropped current assets and liabilities (&gt; 400 missing each)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70" name="Google Shape;1270;p44"/>
          <p:cNvSpPr txBox="1"/>
          <p:nvPr>
            <p:ph idx="4294967295" type="title"/>
          </p:nvPr>
        </p:nvSpPr>
        <p:spPr>
          <a:xfrm>
            <a:off x="4716250" y="3088778"/>
            <a:ext cx="1816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Outliers</a:t>
            </a:r>
            <a:endParaRPr sz="1600"/>
          </a:p>
        </p:txBody>
      </p:sp>
      <p:sp>
        <p:nvSpPr>
          <p:cNvPr id="1271" name="Google Shape;1271;p44"/>
          <p:cNvSpPr txBox="1"/>
          <p:nvPr>
            <p:ph idx="4294967295" type="subTitle"/>
          </p:nvPr>
        </p:nvSpPr>
        <p:spPr>
          <a:xfrm>
            <a:off x="4639450" y="3429925"/>
            <a:ext cx="197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Winsorized Outliers</a:t>
            </a:r>
            <a:endParaRPr sz="1400"/>
          </a:p>
        </p:txBody>
      </p:sp>
      <p:sp>
        <p:nvSpPr>
          <p:cNvPr id="1272" name="Google Shape;1272;p44"/>
          <p:cNvSpPr txBox="1"/>
          <p:nvPr>
            <p:ph idx="4294967295" type="title"/>
          </p:nvPr>
        </p:nvSpPr>
        <p:spPr>
          <a:xfrm>
            <a:off x="6889125" y="3083750"/>
            <a:ext cx="18165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Ratios</a:t>
            </a:r>
            <a:endParaRPr sz="1600"/>
          </a:p>
        </p:txBody>
      </p:sp>
      <p:sp>
        <p:nvSpPr>
          <p:cNvPr id="1273" name="Google Shape;1273;p44"/>
          <p:cNvSpPr txBox="1"/>
          <p:nvPr>
            <p:ph idx="4294967295" type="subTitle"/>
          </p:nvPr>
        </p:nvSpPr>
        <p:spPr>
          <a:xfrm>
            <a:off x="6812325" y="3424900"/>
            <a:ext cx="1970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Earnings-Price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Sales-Price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EBIT-Price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Book-Price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ROA/ROE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Earnings-Share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Debt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Debt-Equity Ratio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Net-Profit-Margin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274" name="Google Shape;1274;p44"/>
          <p:cNvSpPr txBox="1"/>
          <p:nvPr>
            <p:ph idx="4294967295" type="title"/>
          </p:nvPr>
        </p:nvSpPr>
        <p:spPr>
          <a:xfrm>
            <a:off x="445525" y="2092079"/>
            <a:ext cx="1816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1275" name="Google Shape;1275;p44"/>
          <p:cNvSpPr txBox="1"/>
          <p:nvPr>
            <p:ph idx="4294967295" type="title"/>
          </p:nvPr>
        </p:nvSpPr>
        <p:spPr>
          <a:xfrm>
            <a:off x="2589575" y="2092079"/>
            <a:ext cx="1816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1276" name="Google Shape;1276;p44"/>
          <p:cNvSpPr txBox="1"/>
          <p:nvPr>
            <p:ph idx="4294967295" type="title"/>
          </p:nvPr>
        </p:nvSpPr>
        <p:spPr>
          <a:xfrm>
            <a:off x="4730111" y="2092297"/>
            <a:ext cx="1816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1277" name="Google Shape;1277;p44"/>
          <p:cNvSpPr txBox="1"/>
          <p:nvPr>
            <p:ph idx="4294967295" type="title"/>
          </p:nvPr>
        </p:nvSpPr>
        <p:spPr>
          <a:xfrm>
            <a:off x="6876325" y="2087900"/>
            <a:ext cx="1816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278" name="Google Shape;1278;p44"/>
          <p:cNvSpPr/>
          <p:nvPr/>
        </p:nvSpPr>
        <p:spPr>
          <a:xfrm>
            <a:off x="924887" y="1392324"/>
            <a:ext cx="755464" cy="687175"/>
          </a:xfrm>
          <a:custGeom>
            <a:rect b="b" l="l" r="r" t="t"/>
            <a:pathLst>
              <a:path extrusionOk="0" h="8309" w="9135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44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1280" name="Google Shape;1280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cap="flat" cmpd="sng" w="1143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5" name="Google Shape;1285;p44"/>
          <p:cNvSpPr/>
          <p:nvPr/>
        </p:nvSpPr>
        <p:spPr>
          <a:xfrm>
            <a:off x="5260537" y="1390237"/>
            <a:ext cx="755464" cy="687175"/>
          </a:xfrm>
          <a:custGeom>
            <a:rect b="b" l="l" r="r" t="t"/>
            <a:pathLst>
              <a:path extrusionOk="0" h="8309" w="9135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4"/>
          <p:cNvSpPr/>
          <p:nvPr/>
        </p:nvSpPr>
        <p:spPr>
          <a:xfrm>
            <a:off x="7450899" y="1390237"/>
            <a:ext cx="755465" cy="687175"/>
          </a:xfrm>
          <a:custGeom>
            <a:rect b="b" l="l" r="r" t="t"/>
            <a:pathLst>
              <a:path extrusionOk="0" h="8309" w="9135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288" name="Google Shape;1288;p44"/>
            <p:cNvSpPr/>
            <p:nvPr/>
          </p:nvSpPr>
          <p:spPr>
            <a:xfrm>
              <a:off x="7471248" y="3681535"/>
              <a:ext cx="333871" cy="303763"/>
            </a:xfrm>
            <a:custGeom>
              <a:rect b="b" l="l" r="r" t="t"/>
              <a:pathLst>
                <a:path extrusionOk="0" h="11562" w="12708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7540502" y="3735683"/>
              <a:ext cx="236741" cy="236558"/>
            </a:xfrm>
            <a:custGeom>
              <a:rect b="b" l="l" r="r" t="t"/>
              <a:pathLst>
                <a:path extrusionOk="0" h="9004" w="9011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7472693" y="3728274"/>
              <a:ext cx="283585" cy="256998"/>
            </a:xfrm>
            <a:custGeom>
              <a:rect b="b" l="l" r="r" t="t"/>
              <a:pathLst>
                <a:path extrusionOk="0" h="9782" w="10794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7508791" y="3711985"/>
              <a:ext cx="251691" cy="243572"/>
            </a:xfrm>
            <a:custGeom>
              <a:rect b="b" l="l" r="r" t="t"/>
              <a:pathLst>
                <a:path extrusionOk="0" h="9271" w="958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7496575" y="3728248"/>
              <a:ext cx="251323" cy="227310"/>
            </a:xfrm>
            <a:custGeom>
              <a:rect b="b" l="l" r="r" t="t"/>
              <a:pathLst>
                <a:path extrusionOk="0" h="8652" w="9566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7511524" y="3731296"/>
              <a:ext cx="221976" cy="232564"/>
            </a:xfrm>
            <a:custGeom>
              <a:rect b="b" l="l" r="r" t="t"/>
              <a:pathLst>
                <a:path extrusionOk="0" h="8852" w="8449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7519721" y="3712169"/>
              <a:ext cx="144157" cy="136696"/>
            </a:xfrm>
            <a:custGeom>
              <a:rect b="b" l="l" r="r" t="t"/>
              <a:pathLst>
                <a:path extrusionOk="0" h="5203" w="5487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7502039" y="3706442"/>
              <a:ext cx="276466" cy="254686"/>
            </a:xfrm>
            <a:custGeom>
              <a:rect b="b" l="l" r="r" t="t"/>
              <a:pathLst>
                <a:path extrusionOk="0" h="9694" w="10523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7402362" y="3750580"/>
              <a:ext cx="333871" cy="303684"/>
            </a:xfrm>
            <a:custGeom>
              <a:rect b="b" l="l" r="r" t="t"/>
              <a:pathLst>
                <a:path extrusionOk="0" h="11559" w="12708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7471432" y="3804570"/>
              <a:ext cx="236741" cy="236741"/>
            </a:xfrm>
            <a:custGeom>
              <a:rect b="b" l="l" r="r" t="t"/>
              <a:pathLst>
                <a:path extrusionOk="0" h="9011" w="9011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7435334" y="3781029"/>
              <a:ext cx="256078" cy="243520"/>
            </a:xfrm>
            <a:custGeom>
              <a:rect b="b" l="l" r="r" t="t"/>
              <a:pathLst>
                <a:path extrusionOk="0" h="9269" w="9747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7435701" y="3780924"/>
              <a:ext cx="211231" cy="198962"/>
            </a:xfrm>
            <a:custGeom>
              <a:rect b="b" l="l" r="r" t="t"/>
              <a:pathLst>
                <a:path extrusionOk="0" h="7573" w="804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7452122" y="3785417"/>
              <a:ext cx="174949" cy="174791"/>
            </a:xfrm>
            <a:custGeom>
              <a:rect b="b" l="l" r="r" t="t"/>
              <a:pathLst>
                <a:path extrusionOk="0" h="6653" w="6659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7432969" y="3775407"/>
              <a:ext cx="276466" cy="254791"/>
            </a:xfrm>
            <a:custGeom>
              <a:rect b="b" l="l" r="r" t="t"/>
              <a:pathLst>
                <a:path extrusionOk="0" h="9698" w="10523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7528286" y="3838093"/>
              <a:ext cx="82758" cy="129418"/>
            </a:xfrm>
            <a:custGeom>
              <a:rect b="b" l="l" r="r" t="t"/>
              <a:pathLst>
                <a:path extrusionOk="0" h="4926" w="315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7563622" y="3825798"/>
              <a:ext cx="12164" cy="153353"/>
            </a:xfrm>
            <a:custGeom>
              <a:rect b="b" l="l" r="r" t="t"/>
              <a:pathLst>
                <a:path extrusionOk="0" h="5837" w="463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305" name="Google Shape;1305;p44"/>
            <p:cNvSpPr/>
            <p:nvPr/>
          </p:nvSpPr>
          <p:spPr>
            <a:xfrm>
              <a:off x="2232197" y="2004206"/>
              <a:ext cx="77822" cy="73868"/>
            </a:xfrm>
            <a:custGeom>
              <a:rect b="b" l="l" r="r" t="t"/>
              <a:pathLst>
                <a:path extrusionOk="0" h="2821" w="2972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2192187" y="2070061"/>
              <a:ext cx="100838" cy="35009"/>
            </a:xfrm>
            <a:custGeom>
              <a:rect b="b" l="l" r="r" t="t"/>
              <a:pathLst>
                <a:path extrusionOk="0" h="1337" w="3851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2189568" y="2121514"/>
              <a:ext cx="100131" cy="36999"/>
            </a:xfrm>
            <a:custGeom>
              <a:rect b="b" l="l" r="r" t="t"/>
              <a:pathLst>
                <a:path extrusionOk="0" h="1413" w="3824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2299048" y="1964404"/>
              <a:ext cx="36947" cy="96439"/>
            </a:xfrm>
            <a:custGeom>
              <a:rect b="b" l="l" r="r" t="t"/>
              <a:pathLst>
                <a:path extrusionOk="0" h="3683" w="1411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2350711" y="1961603"/>
              <a:ext cx="38701" cy="95732"/>
            </a:xfrm>
            <a:custGeom>
              <a:rect b="b" l="l" r="r" t="t"/>
              <a:pathLst>
                <a:path extrusionOk="0" h="3656" w="1478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2286243" y="2072313"/>
              <a:ext cx="237838" cy="221604"/>
            </a:xfrm>
            <a:custGeom>
              <a:rect b="b" l="l" r="r" t="t"/>
              <a:pathLst>
                <a:path extrusionOk="0" h="8463" w="9083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2296481" y="2086296"/>
              <a:ext cx="194895" cy="207621"/>
            </a:xfrm>
            <a:custGeom>
              <a:rect b="b" l="l" r="r" t="t"/>
              <a:pathLst>
                <a:path extrusionOk="0" h="7929" w="7443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2430549" y="2174330"/>
              <a:ext cx="86044" cy="82116"/>
            </a:xfrm>
            <a:custGeom>
              <a:rect b="b" l="l" r="r" t="t"/>
              <a:pathLst>
                <a:path extrusionOk="0" h="3136" w="3286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2402740" y="2202478"/>
              <a:ext cx="28358" cy="24483"/>
            </a:xfrm>
            <a:custGeom>
              <a:rect b="b" l="l" r="r" t="t"/>
              <a:pathLst>
                <a:path extrusionOk="0" h="935" w="1083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2433324" y="2233141"/>
              <a:ext cx="55538" cy="51532"/>
            </a:xfrm>
            <a:custGeom>
              <a:rect b="b" l="l" r="r" t="t"/>
              <a:pathLst>
                <a:path extrusionOk="0" h="1968" w="2121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2356105" y="2093994"/>
              <a:ext cx="71066" cy="20320"/>
            </a:xfrm>
            <a:custGeom>
              <a:rect b="b" l="l" r="r" t="t"/>
              <a:pathLst>
                <a:path extrusionOk="0" h="776" w="2714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2387422" y="2184961"/>
              <a:ext cx="30008" cy="30270"/>
            </a:xfrm>
            <a:custGeom>
              <a:rect b="b" l="l" r="r" t="t"/>
              <a:pathLst>
                <a:path extrusionOk="0" h="1156" w="1146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2415152" y="2156995"/>
              <a:ext cx="30244" cy="30244"/>
            </a:xfrm>
            <a:custGeom>
              <a:rect b="b" l="l" r="r" t="t"/>
              <a:pathLst>
                <a:path extrusionOk="0" h="1155" w="1155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2474854" y="2244924"/>
              <a:ext cx="79707" cy="75727"/>
            </a:xfrm>
            <a:custGeom>
              <a:rect b="b" l="l" r="r" t="t"/>
              <a:pathLst>
                <a:path extrusionOk="0" h="2892" w="3044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2475115" y="2244924"/>
              <a:ext cx="71459" cy="71721"/>
            </a:xfrm>
            <a:custGeom>
              <a:rect b="b" l="l" r="r" t="t"/>
              <a:pathLst>
                <a:path extrusionOk="0" h="2739" w="2729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450371" y="2220756"/>
              <a:ext cx="89945" cy="88820"/>
            </a:xfrm>
            <a:custGeom>
              <a:rect b="b" l="l" r="r" t="t"/>
              <a:pathLst>
                <a:path extrusionOk="0" h="3392" w="3435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322" name="Google Shape;1322;p44"/>
            <p:cNvSpPr/>
            <p:nvPr/>
          </p:nvSpPr>
          <p:spPr>
            <a:xfrm>
              <a:off x="4030586" y="3826122"/>
              <a:ext cx="87735" cy="145533"/>
            </a:xfrm>
            <a:custGeom>
              <a:rect b="b" l="l" r="r" t="t"/>
              <a:pathLst>
                <a:path extrusionOk="0" h="5542" w="3341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4229374" y="3825860"/>
              <a:ext cx="87735" cy="145796"/>
            </a:xfrm>
            <a:custGeom>
              <a:rect b="b" l="l" r="r" t="t"/>
              <a:pathLst>
                <a:path extrusionOk="0" h="5552" w="3341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4162779" y="3999018"/>
              <a:ext cx="22400" cy="101547"/>
            </a:xfrm>
            <a:custGeom>
              <a:rect b="b" l="l" r="r" t="t"/>
              <a:pathLst>
                <a:path extrusionOk="0" h="3867" w="853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4091903" y="3816564"/>
              <a:ext cx="163889" cy="200836"/>
            </a:xfrm>
            <a:custGeom>
              <a:rect b="b" l="l" r="r" t="t"/>
              <a:pathLst>
                <a:path extrusionOk="0" h="7648" w="6241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4158498" y="3816564"/>
              <a:ext cx="97530" cy="200836"/>
            </a:xfrm>
            <a:custGeom>
              <a:rect b="b" l="l" r="r" t="t"/>
              <a:pathLst>
                <a:path extrusionOk="0" h="7648" w="3714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4081084" y="3805246"/>
              <a:ext cx="185501" cy="22662"/>
            </a:xfrm>
            <a:custGeom>
              <a:rect b="b" l="l" r="r" t="t"/>
              <a:pathLst>
                <a:path extrusionOk="0" h="863" w="7064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4235913" y="3805246"/>
              <a:ext cx="30672" cy="22662"/>
            </a:xfrm>
            <a:custGeom>
              <a:rect b="b" l="l" r="r" t="t"/>
              <a:pathLst>
                <a:path extrusionOk="0" h="863" w="1168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4133368" y="3866195"/>
              <a:ext cx="81196" cy="76627"/>
            </a:xfrm>
            <a:custGeom>
              <a:rect b="b" l="l" r="r" t="t"/>
              <a:pathLst>
                <a:path extrusionOk="0" h="2918" w="3092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4152721" y="4004060"/>
              <a:ext cx="42489" cy="20877"/>
            </a:xfrm>
            <a:custGeom>
              <a:rect b="b" l="l" r="r" t="t"/>
              <a:pathLst>
                <a:path extrusionOk="0" h="795" w="1618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4130348" y="4085466"/>
              <a:ext cx="87236" cy="30199"/>
            </a:xfrm>
            <a:custGeom>
              <a:rect b="b" l="l" r="r" t="t"/>
              <a:pathLst>
                <a:path extrusionOk="0" h="1150" w="3322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4186649" y="4085466"/>
              <a:ext cx="30934" cy="29936"/>
            </a:xfrm>
            <a:custGeom>
              <a:rect b="b" l="l" r="r" t="t"/>
              <a:pathLst>
                <a:path extrusionOk="0" h="1140" w="1178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4098941" y="4108102"/>
              <a:ext cx="150050" cy="37709"/>
            </a:xfrm>
            <a:custGeom>
              <a:rect b="b" l="l" r="r" t="t"/>
              <a:pathLst>
                <a:path extrusionOk="0" h="1436" w="5714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4211018" y="4108102"/>
              <a:ext cx="37736" cy="37709"/>
            </a:xfrm>
            <a:custGeom>
              <a:rect b="b" l="l" r="r" t="t"/>
              <a:pathLst>
                <a:path extrusionOk="0" h="1436" w="1437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44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1336" name="Google Shape;1336;p44"/>
            <p:cNvSpPr/>
            <p:nvPr/>
          </p:nvSpPr>
          <p:spPr>
            <a:xfrm>
              <a:off x="1426697" y="1695727"/>
              <a:ext cx="116883" cy="99552"/>
            </a:xfrm>
            <a:custGeom>
              <a:rect b="b" l="l" r="r" t="t"/>
              <a:pathLst>
                <a:path extrusionOk="0" h="3791" w="4451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1464643" y="1695727"/>
              <a:ext cx="40992" cy="17620"/>
            </a:xfrm>
            <a:custGeom>
              <a:rect b="b" l="l" r="r" t="t"/>
              <a:pathLst>
                <a:path extrusionOk="0" h="671" w="1561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426697" y="1710538"/>
              <a:ext cx="116883" cy="84741"/>
            </a:xfrm>
            <a:custGeom>
              <a:rect b="b" l="l" r="r" t="t"/>
              <a:pathLst>
                <a:path extrusionOk="0" h="3227" w="4451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1444291" y="1613796"/>
              <a:ext cx="29437" cy="64363"/>
            </a:xfrm>
            <a:custGeom>
              <a:rect b="b" l="l" r="r" t="t"/>
              <a:pathLst>
                <a:path extrusionOk="0" h="2451" w="1121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1456108" y="1608019"/>
              <a:ext cx="69878" cy="70140"/>
            </a:xfrm>
            <a:custGeom>
              <a:rect b="b" l="l" r="r" t="t"/>
              <a:pathLst>
                <a:path extrusionOk="0" h="2671" w="2661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450068" y="1637168"/>
              <a:ext cx="70140" cy="64363"/>
            </a:xfrm>
            <a:custGeom>
              <a:rect b="b" l="l" r="r" t="t"/>
              <a:pathLst>
                <a:path extrusionOk="0" h="2451" w="2671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1450068" y="1637168"/>
              <a:ext cx="70140" cy="63103"/>
            </a:xfrm>
            <a:custGeom>
              <a:rect b="b" l="l" r="r" t="t"/>
              <a:pathLst>
                <a:path extrusionOk="0" h="2403" w="2671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1426697" y="1725638"/>
              <a:ext cx="23398" cy="69642"/>
            </a:xfrm>
            <a:custGeom>
              <a:rect b="b" l="l" r="r" t="t"/>
              <a:pathLst>
                <a:path extrusionOk="0" h="2652" w="891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520182" y="1725638"/>
              <a:ext cx="23398" cy="69642"/>
            </a:xfrm>
            <a:custGeom>
              <a:rect b="b" l="l" r="r" t="t"/>
              <a:pathLst>
                <a:path extrusionOk="0" h="2652" w="891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303537" y="1502716"/>
              <a:ext cx="362939" cy="362677"/>
            </a:xfrm>
            <a:custGeom>
              <a:rect b="b" l="l" r="r" t="t"/>
              <a:pathLst>
                <a:path extrusionOk="0" h="13811" w="13821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1346262" y="1555236"/>
              <a:ext cx="267694" cy="257742"/>
            </a:xfrm>
            <a:custGeom>
              <a:rect b="b" l="l" r="r" t="t"/>
              <a:pathLst>
                <a:path extrusionOk="0" h="9815" w="10194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Ratios Distribution</a:t>
            </a:r>
            <a:endParaRPr/>
          </a:p>
        </p:txBody>
      </p:sp>
      <p:pic>
        <p:nvPicPr>
          <p:cNvPr id="1352" name="Google Shape;1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6" y="1265475"/>
            <a:ext cx="5459150" cy="34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6"/>
          <p:cNvSpPr txBox="1"/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 Industry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Indicators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6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1359" name="Google Shape;1359;p46"/>
            <p:cNvSpPr/>
            <p:nvPr/>
          </p:nvSpPr>
          <p:spPr>
            <a:xfrm>
              <a:off x="875392" y="2335045"/>
              <a:ext cx="3406500" cy="1931622"/>
            </a:xfrm>
            <a:custGeom>
              <a:rect b="b" l="l" r="r" t="t"/>
              <a:pathLst>
                <a:path extrusionOk="0" h="30623" w="54005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1766665" y="3784871"/>
              <a:ext cx="513135" cy="215725"/>
            </a:xfrm>
            <a:custGeom>
              <a:rect b="b" l="l" r="r" t="t"/>
              <a:pathLst>
                <a:path extrusionOk="0" h="3420" w="8135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870787" y="3191001"/>
              <a:ext cx="157126" cy="315703"/>
            </a:xfrm>
            <a:custGeom>
              <a:rect b="b" l="l" r="r" t="t"/>
              <a:pathLst>
                <a:path extrusionOk="0" h="5005" w="2491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4159795" y="2587921"/>
              <a:ext cx="93859" cy="214337"/>
            </a:xfrm>
            <a:custGeom>
              <a:rect b="b" l="l" r="r" t="t"/>
              <a:pathLst>
                <a:path extrusionOk="0" h="3398" w="1488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875392" y="1985094"/>
              <a:ext cx="3406500" cy="1930865"/>
            </a:xfrm>
            <a:custGeom>
              <a:rect b="b" l="l" r="r" t="t"/>
              <a:pathLst>
                <a:path extrusionOk="0" h="30611" w="54005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1130789" y="2106076"/>
              <a:ext cx="2915505" cy="1683475"/>
            </a:xfrm>
            <a:custGeom>
              <a:rect b="b" l="l" r="r" t="t"/>
              <a:pathLst>
                <a:path extrusionOk="0" h="26689" w="46221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1409840" y="3496735"/>
              <a:ext cx="228025" cy="131958"/>
            </a:xfrm>
            <a:custGeom>
              <a:rect b="b" l="l" r="r" t="t"/>
              <a:pathLst>
                <a:path extrusionOk="0" h="2092" w="3615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625">
              <a:solidFill>
                <a:srgbClr val="808080"/>
              </a:solidFill>
              <a:prstDash val="solid"/>
              <a:miter lim="12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3419527" y="2207504"/>
              <a:ext cx="44280" cy="25231"/>
            </a:xfrm>
            <a:custGeom>
              <a:rect b="b" l="l" r="r" t="t"/>
              <a:pathLst>
                <a:path extrusionOk="0" h="400" w="702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3532371" y="2273861"/>
              <a:ext cx="220393" cy="125840"/>
            </a:xfrm>
            <a:custGeom>
              <a:rect b="b" l="l" r="r" t="t"/>
              <a:pathLst>
                <a:path extrusionOk="0" h="1995" w="3494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3697001" y="2288495"/>
              <a:ext cx="35134" cy="18734"/>
            </a:xfrm>
            <a:custGeom>
              <a:rect b="b" l="l" r="r" t="t"/>
              <a:pathLst>
                <a:path extrusionOk="0" h="297" w="557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3292175" y="1867455"/>
              <a:ext cx="63" cy="820"/>
            </a:xfrm>
            <a:custGeom>
              <a:rect b="b" l="l" r="r" t="t"/>
              <a:pathLst>
                <a:path extrusionOk="0" h="13" w="1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994354" y="3429621"/>
              <a:ext cx="773898" cy="508594"/>
            </a:xfrm>
            <a:custGeom>
              <a:rect b="b" l="l" r="r" t="t"/>
              <a:pathLst>
                <a:path extrusionOk="0" h="8063" w="12269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2174519" y="2703857"/>
              <a:ext cx="2010532" cy="1244267"/>
            </a:xfrm>
            <a:custGeom>
              <a:rect b="b" l="l" r="r" t="t"/>
              <a:pathLst>
                <a:path extrusionOk="0" h="19726" w="31874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2175276" y="3835206"/>
              <a:ext cx="53427" cy="112152"/>
            </a:xfrm>
            <a:custGeom>
              <a:rect b="b" l="l" r="r" t="t"/>
              <a:pathLst>
                <a:path extrusionOk="0" h="1778" w="847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4126995" y="2700009"/>
              <a:ext cx="58788" cy="119784"/>
            </a:xfrm>
            <a:custGeom>
              <a:rect b="b" l="l" r="r" t="t"/>
              <a:pathLst>
                <a:path extrusionOk="0" h="1899" w="932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3788526" y="2861676"/>
              <a:ext cx="178446" cy="128867"/>
            </a:xfrm>
            <a:custGeom>
              <a:rect b="b" l="l" r="r" t="t"/>
              <a:pathLst>
                <a:path extrusionOk="0" h="2043" w="2829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3800699" y="2870569"/>
              <a:ext cx="167786" cy="119532"/>
            </a:xfrm>
            <a:custGeom>
              <a:rect b="b" l="l" r="r" t="t"/>
              <a:pathLst>
                <a:path extrusionOk="0" h="1895" w="266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3801456" y="2870696"/>
              <a:ext cx="167029" cy="119469"/>
            </a:xfrm>
            <a:custGeom>
              <a:rect b="b" l="l" r="r" t="t"/>
              <a:pathLst>
                <a:path extrusionOk="0" h="1894" w="2648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2798158" y="3385783"/>
              <a:ext cx="264610" cy="172454"/>
            </a:xfrm>
            <a:custGeom>
              <a:rect b="b" l="l" r="r" t="t"/>
              <a:pathLst>
                <a:path extrusionOk="0" h="2734" w="4195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2809575" y="3534834"/>
              <a:ext cx="7695" cy="10597"/>
            </a:xfrm>
            <a:custGeom>
              <a:rect b="b" l="l" r="r" t="t"/>
              <a:pathLst>
                <a:path extrusionOk="0" h="168" w="122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1130789" y="2106076"/>
              <a:ext cx="2915505" cy="1684232"/>
            </a:xfrm>
            <a:custGeom>
              <a:rect b="b" l="l" r="r" t="t"/>
              <a:pathLst>
                <a:path extrusionOk="0" h="26701" w="46221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2925447" y="2106076"/>
              <a:ext cx="1120824" cy="647364"/>
            </a:xfrm>
            <a:custGeom>
              <a:rect b="b" l="l" r="r" t="t"/>
              <a:pathLst>
                <a:path extrusionOk="0" h="10263" w="17769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2733379" y="2144994"/>
              <a:ext cx="1246601" cy="719020"/>
            </a:xfrm>
            <a:custGeom>
              <a:rect b="b" l="l" r="r" t="t"/>
              <a:pathLst>
                <a:path extrusionOk="0" h="11399" w="19763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2520621" y="2366836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2265223" y="2513995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1999923" y="2667209"/>
              <a:ext cx="1075093" cy="620683"/>
            </a:xfrm>
            <a:custGeom>
              <a:rect b="b" l="l" r="r" t="t"/>
              <a:pathLst>
                <a:path extrusionOk="0" h="9840" w="17044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393819" y="3233704"/>
              <a:ext cx="115180" cy="66358"/>
            </a:xfrm>
            <a:custGeom>
              <a:rect b="b" l="l" r="r" t="t"/>
              <a:pathLst>
                <a:path extrusionOk="0" h="1052" w="1826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1406813" y="3245121"/>
              <a:ext cx="83893" cy="44848"/>
            </a:xfrm>
            <a:custGeom>
              <a:rect b="b" l="l" r="r" t="t"/>
              <a:pathLst>
                <a:path extrusionOk="0" h="711" w="133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410597" y="3262656"/>
              <a:ext cx="53427" cy="27249"/>
            </a:xfrm>
            <a:custGeom>
              <a:rect b="b" l="l" r="r" t="t"/>
              <a:pathLst>
                <a:path extrusionOk="0" h="432" w="847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481496" y="3260385"/>
              <a:ext cx="20626" cy="12994"/>
            </a:xfrm>
            <a:custGeom>
              <a:rect b="b" l="l" r="r" t="t"/>
              <a:pathLst>
                <a:path extrusionOk="0" h="206" w="327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438036" y="3238245"/>
              <a:ext cx="23717" cy="11543"/>
            </a:xfrm>
            <a:custGeom>
              <a:rect b="b" l="l" r="r" t="t"/>
              <a:pathLst>
                <a:path extrusionOk="0" h="183" w="376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302358" y="3183558"/>
              <a:ext cx="122812" cy="65285"/>
            </a:xfrm>
            <a:custGeom>
              <a:rect b="b" l="l" r="r" t="t"/>
              <a:pathLst>
                <a:path extrusionOk="0" h="1035" w="1947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1335851" y="3195101"/>
              <a:ext cx="72539" cy="37405"/>
            </a:xfrm>
            <a:custGeom>
              <a:rect b="b" l="l" r="r" t="t"/>
              <a:pathLst>
                <a:path extrusionOk="0" h="593" w="115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1210077" y="3131330"/>
              <a:ext cx="127417" cy="66042"/>
            </a:xfrm>
            <a:custGeom>
              <a:rect b="b" l="l" r="r" t="t"/>
              <a:pathLst>
                <a:path extrusionOk="0" h="1047" w="202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1236001" y="3149622"/>
              <a:ext cx="32863" cy="17220"/>
            </a:xfrm>
            <a:custGeom>
              <a:rect b="b" l="l" r="r" t="t"/>
              <a:pathLst>
                <a:path extrusionOk="0" h="273" w="521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1251266" y="3152398"/>
              <a:ext cx="56454" cy="30088"/>
            </a:xfrm>
            <a:custGeom>
              <a:rect b="b" l="l" r="r" t="t"/>
              <a:pathLst>
                <a:path extrusionOk="0" h="477" w="895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3890647" y="2664560"/>
              <a:ext cx="119027" cy="66421"/>
            </a:xfrm>
            <a:custGeom>
              <a:rect b="b" l="l" r="r" t="t"/>
              <a:pathLst>
                <a:path extrusionOk="0" h="1053" w="1887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3937954" y="2690863"/>
              <a:ext cx="61059" cy="33620"/>
            </a:xfrm>
            <a:custGeom>
              <a:rect b="b" l="l" r="r" t="t"/>
              <a:pathLst>
                <a:path extrusionOk="0" h="533" w="968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3810602" y="2630624"/>
              <a:ext cx="14571" cy="8452"/>
            </a:xfrm>
            <a:custGeom>
              <a:rect b="b" l="l" r="r" t="t"/>
              <a:pathLst>
                <a:path extrusionOk="0" h="134" w="231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3821326" y="2632138"/>
              <a:ext cx="22140" cy="12300"/>
            </a:xfrm>
            <a:custGeom>
              <a:rect b="b" l="l" r="r" t="t"/>
              <a:pathLst>
                <a:path extrusionOk="0" h="195" w="351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831985" y="2633715"/>
              <a:ext cx="29773" cy="17599"/>
            </a:xfrm>
            <a:custGeom>
              <a:rect b="b" l="l" r="r" t="t"/>
              <a:pathLst>
                <a:path extrusionOk="0" h="279" w="472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3841132" y="2634472"/>
              <a:ext cx="39676" cy="22897"/>
            </a:xfrm>
            <a:custGeom>
              <a:rect b="b" l="l" r="r" t="t"/>
              <a:pathLst>
                <a:path extrusionOk="0" h="363" w="629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3851792" y="2636743"/>
              <a:ext cx="47308" cy="26745"/>
            </a:xfrm>
            <a:custGeom>
              <a:rect b="b" l="l" r="r" t="t"/>
              <a:pathLst>
                <a:path extrusionOk="0" h="424" w="75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3769476" y="2610440"/>
              <a:ext cx="15265" cy="8452"/>
            </a:xfrm>
            <a:custGeom>
              <a:rect b="b" l="l" r="r" t="t"/>
              <a:pathLst>
                <a:path extrusionOk="0" h="134" w="242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3770990" y="2600158"/>
              <a:ext cx="30530" cy="17409"/>
            </a:xfrm>
            <a:custGeom>
              <a:rect b="b" l="l" r="r" t="t"/>
              <a:pathLst>
                <a:path extrusionOk="0" h="276" w="484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3770990" y="2592526"/>
              <a:ext cx="45037" cy="25231"/>
            </a:xfrm>
            <a:custGeom>
              <a:rect b="b" l="l" r="r" t="t"/>
              <a:pathLst>
                <a:path extrusionOk="0" h="400" w="714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3770233" y="2583254"/>
              <a:ext cx="61816" cy="35260"/>
            </a:xfrm>
            <a:custGeom>
              <a:rect b="b" l="l" r="r" t="t"/>
              <a:pathLst>
                <a:path extrusionOk="0" h="559" w="98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3692460" y="2548309"/>
              <a:ext cx="61059" cy="34377"/>
            </a:xfrm>
            <a:custGeom>
              <a:rect b="b" l="l" r="r" t="t"/>
              <a:pathLst>
                <a:path extrusionOk="0" h="545" w="968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2962095" y="2129730"/>
              <a:ext cx="47308" cy="31350"/>
            </a:xfrm>
            <a:custGeom>
              <a:rect b="b" l="l" r="r" t="t"/>
              <a:pathLst>
                <a:path extrusionOk="0" h="497" w="75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2995589" y="2145751"/>
              <a:ext cx="52670" cy="25988"/>
            </a:xfrm>
            <a:custGeom>
              <a:rect b="b" l="l" r="r" t="t"/>
              <a:pathLst>
                <a:path extrusionOk="0" h="412" w="835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3022333" y="2170162"/>
              <a:ext cx="30530" cy="17599"/>
            </a:xfrm>
            <a:custGeom>
              <a:rect b="b" l="l" r="r" t="t"/>
              <a:pathLst>
                <a:path extrusionOk="0" h="279" w="484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3038291" y="2173947"/>
              <a:ext cx="51156" cy="29016"/>
            </a:xfrm>
            <a:custGeom>
              <a:rect b="b" l="l" r="r" t="t"/>
              <a:pathLst>
                <a:path extrusionOk="0" h="460" w="811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3071848" y="2192996"/>
              <a:ext cx="48885" cy="28322"/>
            </a:xfrm>
            <a:custGeom>
              <a:rect b="b" l="l" r="r" t="t"/>
              <a:pathLst>
                <a:path extrusionOk="0" h="449" w="775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2892710" y="2241818"/>
              <a:ext cx="76261" cy="43523"/>
            </a:xfrm>
            <a:custGeom>
              <a:rect b="b" l="l" r="r" t="t"/>
              <a:pathLst>
                <a:path extrusionOk="0" h="690" w="1209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2829445" y="2206368"/>
              <a:ext cx="202857" cy="114423"/>
            </a:xfrm>
            <a:custGeom>
              <a:rect b="b" l="l" r="r" t="t"/>
              <a:pathLst>
                <a:path extrusionOk="0" h="1814" w="3216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3068064" y="2311202"/>
              <a:ext cx="90769" cy="91525"/>
            </a:xfrm>
            <a:custGeom>
              <a:rect b="b" l="l" r="r" t="t"/>
              <a:pathLst>
                <a:path extrusionOk="0" h="1451" w="1439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678709" y="2690863"/>
              <a:ext cx="208219" cy="106223"/>
            </a:xfrm>
            <a:custGeom>
              <a:rect b="b" l="l" r="r" t="t"/>
              <a:pathLst>
                <a:path extrusionOk="0" h="1684" w="3301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3717627" y="2730538"/>
              <a:ext cx="137257" cy="29773"/>
            </a:xfrm>
            <a:custGeom>
              <a:rect b="b" l="l" r="r" t="t"/>
              <a:pathLst>
                <a:path extrusionOk="0" h="472" w="2176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3825867" y="2721771"/>
              <a:ext cx="103006" cy="54184"/>
            </a:xfrm>
            <a:custGeom>
              <a:rect b="b" l="l" r="r" t="t"/>
              <a:pathLst>
                <a:path extrusionOk="0" h="859" w="1633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3857910" y="2732052"/>
              <a:ext cx="56454" cy="27502"/>
            </a:xfrm>
            <a:custGeom>
              <a:rect b="b" l="l" r="r" t="t"/>
              <a:pathLst>
                <a:path extrusionOk="0" h="436" w="895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2647216" y="2317510"/>
              <a:ext cx="219636" cy="123380"/>
            </a:xfrm>
            <a:custGeom>
              <a:rect b="b" l="l" r="r" t="t"/>
              <a:pathLst>
                <a:path extrusionOk="0" h="1956" w="3482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2642611" y="2313852"/>
              <a:ext cx="228782" cy="130444"/>
            </a:xfrm>
            <a:custGeom>
              <a:rect b="b" l="l" r="r" t="t"/>
              <a:pathLst>
                <a:path extrusionOk="0" h="2068" w="3627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2930809" y="2450539"/>
              <a:ext cx="83956" cy="42262"/>
            </a:xfrm>
            <a:custGeom>
              <a:rect b="b" l="l" r="r" t="t"/>
              <a:pathLst>
                <a:path extrusionOk="0" h="670" w="1331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2981901" y="2485043"/>
              <a:ext cx="56454" cy="29331"/>
            </a:xfrm>
            <a:custGeom>
              <a:rect b="b" l="l" r="r" t="t"/>
              <a:pathLst>
                <a:path extrusionOk="0" h="465" w="895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2853035" y="2477726"/>
              <a:ext cx="151828" cy="63708"/>
            </a:xfrm>
            <a:custGeom>
              <a:rect b="b" l="l" r="r" t="t"/>
              <a:pathLst>
                <a:path extrusionOk="0" h="1010" w="2407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3055070" y="2547552"/>
              <a:ext cx="216608" cy="124515"/>
            </a:xfrm>
            <a:custGeom>
              <a:rect b="b" l="l" r="r" t="t"/>
              <a:pathLst>
                <a:path extrusionOk="0" h="1974" w="3434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3254077" y="2677995"/>
              <a:ext cx="179960" cy="100987"/>
            </a:xfrm>
            <a:custGeom>
              <a:rect b="b" l="l" r="r" t="t"/>
              <a:pathLst>
                <a:path extrusionOk="0" h="1601" w="2853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3552934" y="2787686"/>
              <a:ext cx="111395" cy="64087"/>
            </a:xfrm>
            <a:custGeom>
              <a:rect b="b" l="l" r="r" t="t"/>
              <a:pathLst>
                <a:path extrusionOk="0" h="1016" w="1766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508717" y="2812854"/>
              <a:ext cx="111395" cy="64844"/>
            </a:xfrm>
            <a:custGeom>
              <a:rect b="b" l="l" r="r" t="t"/>
              <a:pathLst>
                <a:path extrusionOk="0" h="1028" w="1766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3464501" y="2838779"/>
              <a:ext cx="110575" cy="64087"/>
            </a:xfrm>
            <a:custGeom>
              <a:rect b="b" l="l" r="r" t="t"/>
              <a:pathLst>
                <a:path extrusionOk="0" h="1016" w="1753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3000950" y="2364565"/>
              <a:ext cx="613050" cy="353802"/>
            </a:xfrm>
            <a:custGeom>
              <a:rect b="b" l="l" r="r" t="t"/>
              <a:pathLst>
                <a:path extrusionOk="0" h="5609" w="9719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2380338" y="2439059"/>
              <a:ext cx="257041" cy="134860"/>
            </a:xfrm>
            <a:custGeom>
              <a:rect b="b" l="l" r="r" t="t"/>
              <a:pathLst>
                <a:path extrusionOk="0" h="2138" w="4075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2458112" y="2470724"/>
              <a:ext cx="118270" cy="62384"/>
            </a:xfrm>
            <a:custGeom>
              <a:rect b="b" l="l" r="r" t="t"/>
              <a:pathLst>
                <a:path extrusionOk="0" h="989" w="1875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2393332" y="2516896"/>
              <a:ext cx="100672" cy="56644"/>
            </a:xfrm>
            <a:custGeom>
              <a:rect b="b" l="l" r="r" t="t"/>
              <a:pathLst>
                <a:path extrusionOk="0" h="898" w="1596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2108163" y="2596121"/>
              <a:ext cx="257041" cy="134860"/>
            </a:xfrm>
            <a:custGeom>
              <a:rect b="b" l="l" r="r" t="t"/>
              <a:pathLst>
                <a:path extrusionOk="0" h="2138" w="4075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2191298" y="2627597"/>
              <a:ext cx="107547" cy="62573"/>
            </a:xfrm>
            <a:custGeom>
              <a:rect b="b" l="l" r="r" t="t"/>
              <a:pathLst>
                <a:path extrusionOk="0" h="992" w="1705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2121913" y="2673958"/>
              <a:ext cx="99915" cy="56644"/>
            </a:xfrm>
            <a:custGeom>
              <a:rect b="b" l="l" r="r" t="t"/>
              <a:pathLst>
                <a:path extrusionOk="0" h="898" w="1584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2584707" y="2549633"/>
              <a:ext cx="728924" cy="422682"/>
            </a:xfrm>
            <a:custGeom>
              <a:rect b="b" l="l" r="r" t="t"/>
              <a:pathLst>
                <a:path extrusionOk="0" h="6701" w="11556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3280758" y="2952380"/>
              <a:ext cx="208219" cy="117640"/>
            </a:xfrm>
            <a:custGeom>
              <a:rect b="b" l="l" r="r" t="t"/>
              <a:pathLst>
                <a:path extrusionOk="0" h="1865" w="3301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3382122" y="2969916"/>
              <a:ext cx="24474" cy="13751"/>
            </a:xfrm>
            <a:custGeom>
              <a:rect b="b" l="l" r="r" t="t"/>
              <a:pathLst>
                <a:path extrusionOk="0" h="218" w="388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262466" y="2940648"/>
              <a:ext cx="133472" cy="84965"/>
            </a:xfrm>
            <a:custGeom>
              <a:rect b="b" l="l" r="r" t="t"/>
              <a:pathLst>
                <a:path extrusionOk="0" h="1347" w="2116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352900" y="2738738"/>
              <a:ext cx="256221" cy="134797"/>
            </a:xfrm>
            <a:custGeom>
              <a:rect b="b" l="l" r="r" t="t"/>
              <a:pathLst>
                <a:path extrusionOk="0" h="2137" w="4062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1940442" y="2756463"/>
              <a:ext cx="141104" cy="80865"/>
            </a:xfrm>
            <a:custGeom>
              <a:rect b="b" l="l" r="r" t="t"/>
              <a:pathLst>
                <a:path extrusionOk="0" h="1282" w="2237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2598395" y="2880536"/>
              <a:ext cx="256978" cy="134797"/>
            </a:xfrm>
            <a:custGeom>
              <a:rect b="b" l="l" r="r" t="t"/>
              <a:pathLst>
                <a:path extrusionOk="0" h="2137" w="4074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2843889" y="3022900"/>
              <a:ext cx="256978" cy="134797"/>
            </a:xfrm>
            <a:custGeom>
              <a:rect b="b" l="l" r="r" t="t"/>
              <a:pathLst>
                <a:path extrusionOk="0" h="2137" w="4074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3092474" y="3164004"/>
              <a:ext cx="170057" cy="93418"/>
            </a:xfrm>
            <a:custGeom>
              <a:rect b="b" l="l" r="r" t="t"/>
              <a:pathLst>
                <a:path extrusionOk="0" h="1481" w="2696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2310197" y="2629867"/>
              <a:ext cx="99221" cy="57274"/>
            </a:xfrm>
            <a:custGeom>
              <a:rect b="b" l="l" r="r" t="t"/>
              <a:pathLst>
                <a:path extrusionOk="0" h="908" w="1573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2337699" y="2645132"/>
              <a:ext cx="45037" cy="25988"/>
            </a:xfrm>
            <a:custGeom>
              <a:rect b="b" l="l" r="r" t="t"/>
              <a:pathLst>
                <a:path extrusionOk="0" h="412" w="714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2130302" y="2820486"/>
              <a:ext cx="690825" cy="398776"/>
            </a:xfrm>
            <a:custGeom>
              <a:rect b="b" l="l" r="r" t="t"/>
              <a:pathLst>
                <a:path extrusionOk="0" h="6322" w="10952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2092204" y="2842563"/>
              <a:ext cx="690762" cy="398839"/>
            </a:xfrm>
            <a:custGeom>
              <a:rect b="b" l="l" r="r" t="t"/>
              <a:pathLst>
                <a:path extrusionOk="0" h="6323" w="10951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2054043" y="2864703"/>
              <a:ext cx="690825" cy="398776"/>
            </a:xfrm>
            <a:custGeom>
              <a:rect b="b" l="l" r="r" t="t"/>
              <a:pathLst>
                <a:path extrusionOk="0" h="6322" w="10952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2891954" y="3260953"/>
              <a:ext cx="19869" cy="10345"/>
            </a:xfrm>
            <a:custGeom>
              <a:rect b="b" l="l" r="r" t="t"/>
              <a:pathLst>
                <a:path extrusionOk="0" h="164" w="315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2916301" y="3274704"/>
              <a:ext cx="19932" cy="10345"/>
            </a:xfrm>
            <a:custGeom>
              <a:rect b="b" l="l" r="r" t="t"/>
              <a:pathLst>
                <a:path extrusionOk="0" h="164" w="316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2939955" y="3288392"/>
              <a:ext cx="19869" cy="10534"/>
            </a:xfrm>
            <a:custGeom>
              <a:rect b="b" l="l" r="r" t="t"/>
              <a:pathLst>
                <a:path extrusionOk="0" h="167" w="315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1284822" y="2799103"/>
              <a:ext cx="1558393" cy="899737"/>
            </a:xfrm>
            <a:custGeom>
              <a:rect b="b" l="l" r="r" t="t"/>
              <a:pathLst>
                <a:path extrusionOk="0" h="14264" w="24706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3386727" y="2696603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3404262" y="2704614"/>
              <a:ext cx="44280" cy="29016"/>
            </a:xfrm>
            <a:custGeom>
              <a:rect b="b" l="l" r="r" t="t"/>
              <a:pathLst>
                <a:path extrusionOk="0" h="460" w="702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3430944" y="2720572"/>
              <a:ext cx="48128" cy="29079"/>
            </a:xfrm>
            <a:custGeom>
              <a:rect b="b" l="l" r="r" t="t"/>
              <a:pathLst>
                <a:path extrusionOk="0" h="461" w="763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3618471" y="2830011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3652785" y="2848682"/>
              <a:ext cx="51156" cy="25231"/>
            </a:xfrm>
            <a:custGeom>
              <a:rect b="b" l="l" r="r" t="t"/>
              <a:pathLst>
                <a:path extrusionOk="0" h="400" w="811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2991047" y="2467886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3018485" y="2478924"/>
              <a:ext cx="55697" cy="31286"/>
            </a:xfrm>
            <a:custGeom>
              <a:rect b="b" l="l" r="r" t="t"/>
              <a:pathLst>
                <a:path extrusionOk="0" h="496" w="883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2808062" y="2361916"/>
              <a:ext cx="103762" cy="54184"/>
            </a:xfrm>
            <a:custGeom>
              <a:rect b="b" l="l" r="r" t="t"/>
              <a:pathLst>
                <a:path extrusionOk="0" h="859" w="1645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2839348" y="2375225"/>
              <a:ext cx="52670" cy="30025"/>
            </a:xfrm>
            <a:custGeom>
              <a:rect b="b" l="l" r="r" t="t"/>
              <a:pathLst>
                <a:path extrusionOk="0" h="476" w="835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1569172" y="3338979"/>
              <a:ext cx="126597" cy="66231"/>
            </a:xfrm>
            <a:custGeom>
              <a:rect b="b" l="l" r="r" t="t"/>
              <a:pathLst>
                <a:path extrusionOk="0" h="1050" w="2007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1593583" y="3378970"/>
              <a:ext cx="28259" cy="14886"/>
            </a:xfrm>
            <a:custGeom>
              <a:rect b="b" l="l" r="r" t="t"/>
              <a:pathLst>
                <a:path extrusionOk="0" h="236" w="448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1595854" y="3355695"/>
              <a:ext cx="20626" cy="19869"/>
            </a:xfrm>
            <a:custGeom>
              <a:rect b="b" l="l" r="r" t="t"/>
              <a:pathLst>
                <a:path extrusionOk="0" h="315" w="327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1626383" y="3380863"/>
              <a:ext cx="34314" cy="11039"/>
            </a:xfrm>
            <a:custGeom>
              <a:rect b="b" l="l" r="r" t="t"/>
              <a:pathLst>
                <a:path extrusionOk="0" h="175" w="544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1476134" y="3284922"/>
              <a:ext cx="127417" cy="66484"/>
            </a:xfrm>
            <a:custGeom>
              <a:rect b="b" l="l" r="r" t="t"/>
              <a:pathLst>
                <a:path extrusionOk="0" h="1054" w="202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1518080" y="3340430"/>
              <a:ext cx="29079" cy="16274"/>
            </a:xfrm>
            <a:custGeom>
              <a:rect b="b" l="l" r="r" t="t"/>
              <a:pathLst>
                <a:path extrusionOk="0" h="258" w="461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1507420" y="3324093"/>
              <a:ext cx="24474" cy="13372"/>
            </a:xfrm>
            <a:custGeom>
              <a:rect b="b" l="l" r="r" t="t"/>
              <a:pathLst>
                <a:path extrusionOk="0" h="212" w="388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1551637" y="3323967"/>
              <a:ext cx="16842" cy="8957"/>
            </a:xfrm>
            <a:custGeom>
              <a:rect b="b" l="l" r="r" t="t"/>
              <a:pathLst>
                <a:path extrusionOk="0" h="142" w="267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1566144" y="3319299"/>
              <a:ext cx="10723" cy="10534"/>
            </a:xfrm>
            <a:custGeom>
              <a:rect b="b" l="l" r="r" t="t"/>
              <a:pathLst>
                <a:path extrusionOk="0" h="167" w="17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1511205" y="3303026"/>
              <a:ext cx="16842" cy="9272"/>
            </a:xfrm>
            <a:custGeom>
              <a:rect b="b" l="l" r="r" t="t"/>
              <a:pathLst>
                <a:path extrusionOk="0" h="147" w="267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516566" y="3297475"/>
              <a:ext cx="18356" cy="5488"/>
            </a:xfrm>
            <a:custGeom>
              <a:rect b="b" l="l" r="r" t="t"/>
              <a:pathLst>
                <a:path extrusionOk="0" h="87" w="291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2968907" y="601878"/>
              <a:ext cx="1337369" cy="1208502"/>
            </a:xfrm>
            <a:custGeom>
              <a:rect b="b" l="l" r="r" t="t"/>
              <a:pathLst>
                <a:path extrusionOk="0" h="19159" w="21202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3236541" y="1333004"/>
              <a:ext cx="1072002" cy="1155138"/>
            </a:xfrm>
            <a:custGeom>
              <a:rect b="b" l="l" r="r" t="t"/>
              <a:pathLst>
                <a:path extrusionOk="0" h="18313" w="16995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2968150" y="640733"/>
              <a:ext cx="1259595" cy="1847414"/>
            </a:xfrm>
            <a:custGeom>
              <a:rect b="b" l="l" r="r" t="t"/>
              <a:pathLst>
                <a:path extrusionOk="0" h="29288" w="19969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2995589" y="687284"/>
              <a:ext cx="1204717" cy="1640772"/>
            </a:xfrm>
            <a:custGeom>
              <a:rect b="b" l="l" r="r" t="t"/>
              <a:pathLst>
                <a:path extrusionOk="0" h="26012" w="19099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2968150" y="640733"/>
              <a:ext cx="1257324" cy="1046897"/>
            </a:xfrm>
            <a:custGeom>
              <a:rect b="b" l="l" r="r" t="t"/>
              <a:pathLst>
                <a:path extrusionOk="0" h="16597" w="19933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3122183" y="853114"/>
              <a:ext cx="183051" cy="215788"/>
            </a:xfrm>
            <a:custGeom>
              <a:rect b="b" l="l" r="r" t="t"/>
              <a:pathLst>
                <a:path extrusionOk="0" h="3421" w="2902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3174789" y="901620"/>
              <a:ext cx="77081" cy="98969"/>
            </a:xfrm>
            <a:custGeom>
              <a:rect b="b" l="l" r="r" t="t"/>
              <a:pathLst>
                <a:path extrusionOk="0" h="1569" w="1222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3164886" y="1001534"/>
              <a:ext cx="97644" cy="66610"/>
            </a:xfrm>
            <a:custGeom>
              <a:rect b="b" l="l" r="r" t="t"/>
              <a:pathLst>
                <a:path extrusionOk="0" h="1056" w="1548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3010853" y="1071928"/>
              <a:ext cx="167029" cy="215473"/>
            </a:xfrm>
            <a:custGeom>
              <a:rect b="b" l="l" r="r" t="t"/>
              <a:pathLst>
                <a:path extrusionOk="0" h="3416" w="2648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3055827" y="1120119"/>
              <a:ext cx="76324" cy="99284"/>
            </a:xfrm>
            <a:custGeom>
              <a:rect b="b" l="l" r="r" t="t"/>
              <a:pathLst>
                <a:path extrusionOk="0" h="1574" w="121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3045924" y="1220348"/>
              <a:ext cx="97644" cy="66610"/>
            </a:xfrm>
            <a:custGeom>
              <a:rect b="b" l="l" r="r" t="t"/>
              <a:pathLst>
                <a:path extrusionOk="0" h="1056" w="1548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3992831" y="2017705"/>
              <a:ext cx="183051" cy="215347"/>
            </a:xfrm>
            <a:custGeom>
              <a:rect b="b" l="l" r="r" t="t"/>
              <a:pathLst>
                <a:path extrusionOk="0" h="3414" w="2902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4046194" y="2065833"/>
              <a:ext cx="76324" cy="99662"/>
            </a:xfrm>
            <a:custGeom>
              <a:rect b="b" l="l" r="r" t="t"/>
              <a:pathLst>
                <a:path extrusionOk="0" h="1580" w="121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4036291" y="2165999"/>
              <a:ext cx="96887" cy="66358"/>
            </a:xfrm>
            <a:custGeom>
              <a:rect b="b" l="l" r="r" t="t"/>
              <a:pathLst>
                <a:path extrusionOk="0" h="1052" w="1536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3333364" y="954100"/>
              <a:ext cx="296653" cy="234901"/>
            </a:xfrm>
            <a:custGeom>
              <a:rect b="b" l="l" r="r" t="t"/>
              <a:pathLst>
                <a:path extrusionOk="0" h="3724" w="4703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3333364" y="1054771"/>
              <a:ext cx="355316" cy="257735"/>
            </a:xfrm>
            <a:custGeom>
              <a:rect b="b" l="l" r="r" t="t"/>
              <a:pathLst>
                <a:path extrusionOk="0" h="4086" w="5633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3003221" y="816907"/>
              <a:ext cx="89255" cy="80108"/>
            </a:xfrm>
            <a:custGeom>
              <a:rect b="b" l="l" r="r" t="t"/>
              <a:pathLst>
                <a:path extrusionOk="0" h="1270" w="1415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3100800" y="1475179"/>
              <a:ext cx="851672" cy="643264"/>
            </a:xfrm>
            <a:custGeom>
              <a:rect b="b" l="l" r="r" t="t"/>
              <a:pathLst>
                <a:path extrusionOk="0" h="10198" w="13502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3218249" y="1179348"/>
              <a:ext cx="852429" cy="732834"/>
            </a:xfrm>
            <a:custGeom>
              <a:rect b="b" l="l" r="r" t="t"/>
              <a:pathLst>
                <a:path extrusionOk="0" h="11618" w="13514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4111037" y="1439604"/>
              <a:ext cx="82379" cy="106349"/>
            </a:xfrm>
            <a:custGeom>
              <a:rect b="b" l="l" r="r" t="t"/>
              <a:pathLst>
                <a:path extrusionOk="0" h="1686" w="1306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4149135" y="1468745"/>
              <a:ext cx="6939" cy="9966"/>
            </a:xfrm>
            <a:custGeom>
              <a:rect b="b" l="l" r="r" t="t"/>
              <a:pathLst>
                <a:path extrusionOk="0" h="158" w="11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4149135" y="1481676"/>
              <a:ext cx="6939" cy="35891"/>
            </a:xfrm>
            <a:custGeom>
              <a:rect b="b" l="l" r="r" t="t"/>
              <a:pathLst>
                <a:path extrusionOk="0" h="569" w="11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3928051" y="1324047"/>
              <a:ext cx="103699" cy="130634"/>
            </a:xfrm>
            <a:custGeom>
              <a:rect b="b" l="l" r="r" t="t"/>
              <a:pathLst>
                <a:path extrusionOk="0" h="2071" w="1644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3754212" y="1193667"/>
              <a:ext cx="105276" cy="198568"/>
            </a:xfrm>
            <a:custGeom>
              <a:rect b="b" l="l" r="r" t="t"/>
              <a:pathLst>
                <a:path extrusionOk="0" h="3148" w="1669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2349115" y="3345539"/>
              <a:ext cx="157126" cy="82064"/>
            </a:xfrm>
            <a:custGeom>
              <a:rect b="b" l="l" r="r" t="t"/>
              <a:pathLst>
                <a:path extrusionOk="0" h="1301" w="2491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2372769" y="3360236"/>
              <a:ext cx="102942" cy="54310"/>
            </a:xfrm>
            <a:custGeom>
              <a:rect b="b" l="l" r="r" t="t"/>
              <a:pathLst>
                <a:path extrusionOk="0" h="861" w="1632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2377311" y="3380863"/>
              <a:ext cx="65664" cy="34062"/>
            </a:xfrm>
            <a:custGeom>
              <a:rect b="b" l="l" r="r" t="t"/>
              <a:pathLst>
                <a:path extrusionOk="0" h="540" w="1041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2464987" y="3377961"/>
              <a:ext cx="25231" cy="16463"/>
            </a:xfrm>
            <a:custGeom>
              <a:rect b="b" l="l" r="r" t="t"/>
              <a:pathLst>
                <a:path extrusionOk="0" h="261" w="40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2410868" y="3351090"/>
              <a:ext cx="29016" cy="13814"/>
            </a:xfrm>
            <a:custGeom>
              <a:rect b="b" l="l" r="r" t="t"/>
              <a:pathLst>
                <a:path extrusionOk="0" h="219" w="46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1685801" y="2720383"/>
              <a:ext cx="156369" cy="82884"/>
            </a:xfrm>
            <a:custGeom>
              <a:rect b="b" l="l" r="r" t="t"/>
              <a:pathLst>
                <a:path extrusionOk="0" h="1314" w="2479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1710212" y="2732052"/>
              <a:ext cx="100735" cy="58473"/>
            </a:xfrm>
            <a:custGeom>
              <a:rect b="b" l="l" r="r" t="t"/>
              <a:pathLst>
                <a:path extrusionOk="0" h="927" w="1597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1714059" y="2751101"/>
              <a:ext cx="62573" cy="39676"/>
            </a:xfrm>
            <a:custGeom>
              <a:rect b="b" l="l" r="r" t="t"/>
              <a:pathLst>
                <a:path extrusionOk="0" h="629" w="992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6"/>
            <p:cNvSpPr/>
            <p:nvPr/>
          </p:nvSpPr>
          <p:spPr>
            <a:xfrm>
              <a:off x="1802493" y="2757977"/>
              <a:ext cx="23654" cy="16842"/>
            </a:xfrm>
            <a:custGeom>
              <a:rect b="b" l="l" r="r" t="t"/>
              <a:pathLst>
                <a:path extrusionOk="0" h="267" w="375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1751401" y="2726375"/>
              <a:ext cx="27502" cy="14886"/>
            </a:xfrm>
            <a:custGeom>
              <a:rect b="b" l="l" r="r" t="t"/>
              <a:pathLst>
                <a:path extrusionOk="0" h="236" w="436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6"/>
            <p:cNvSpPr/>
            <p:nvPr/>
          </p:nvSpPr>
          <p:spPr>
            <a:xfrm>
              <a:off x="1767422" y="3273064"/>
              <a:ext cx="157063" cy="81433"/>
            </a:xfrm>
            <a:custGeom>
              <a:rect b="b" l="l" r="r" t="t"/>
              <a:pathLst>
                <a:path extrusionOk="0" h="1291" w="249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6"/>
            <p:cNvSpPr/>
            <p:nvPr/>
          </p:nvSpPr>
          <p:spPr>
            <a:xfrm>
              <a:off x="1791770" y="3287067"/>
              <a:ext cx="102249" cy="55067"/>
            </a:xfrm>
            <a:custGeom>
              <a:rect b="b" l="l" r="r" t="t"/>
              <a:pathLst>
                <a:path extrusionOk="0" h="873" w="1621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6"/>
            <p:cNvSpPr/>
            <p:nvPr/>
          </p:nvSpPr>
          <p:spPr>
            <a:xfrm>
              <a:off x="1795617" y="3308387"/>
              <a:ext cx="65601" cy="33620"/>
            </a:xfrm>
            <a:custGeom>
              <a:rect b="b" l="l" r="r" t="t"/>
              <a:pathLst>
                <a:path extrusionOk="0" h="533" w="104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6"/>
            <p:cNvSpPr/>
            <p:nvPr/>
          </p:nvSpPr>
          <p:spPr>
            <a:xfrm>
              <a:off x="1883294" y="3305549"/>
              <a:ext cx="25231" cy="16211"/>
            </a:xfrm>
            <a:custGeom>
              <a:rect b="b" l="l" r="r" t="t"/>
              <a:pathLst>
                <a:path extrusionOk="0" h="257" w="40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6"/>
            <p:cNvSpPr/>
            <p:nvPr/>
          </p:nvSpPr>
          <p:spPr>
            <a:xfrm>
              <a:off x="1829174" y="3278362"/>
              <a:ext cx="29773" cy="13940"/>
            </a:xfrm>
            <a:custGeom>
              <a:rect b="b" l="l" r="r" t="t"/>
              <a:pathLst>
                <a:path extrusionOk="0" h="221" w="472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6"/>
            <p:cNvSpPr/>
            <p:nvPr/>
          </p:nvSpPr>
          <p:spPr>
            <a:xfrm>
              <a:off x="1326705" y="2649674"/>
              <a:ext cx="195288" cy="98842"/>
            </a:xfrm>
            <a:custGeom>
              <a:rect b="b" l="l" r="r" t="t"/>
              <a:pathLst>
                <a:path extrusionOk="0" h="1567" w="3096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6"/>
            <p:cNvSpPr/>
            <p:nvPr/>
          </p:nvSpPr>
          <p:spPr>
            <a:xfrm>
              <a:off x="1357234" y="2663424"/>
              <a:ext cx="121298" cy="70142"/>
            </a:xfrm>
            <a:custGeom>
              <a:rect b="b" l="l" r="r" t="t"/>
              <a:pathLst>
                <a:path extrusionOk="0" h="1112" w="1923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6"/>
            <p:cNvSpPr/>
            <p:nvPr/>
          </p:nvSpPr>
          <p:spPr>
            <a:xfrm>
              <a:off x="1362533" y="2686321"/>
              <a:ext cx="71782" cy="47371"/>
            </a:xfrm>
            <a:custGeom>
              <a:rect b="b" l="l" r="r" t="t"/>
              <a:pathLst>
                <a:path extrusionOk="0" h="751" w="1138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6"/>
            <p:cNvSpPr/>
            <p:nvPr/>
          </p:nvSpPr>
          <p:spPr>
            <a:xfrm>
              <a:off x="1472349" y="2693891"/>
              <a:ext cx="28259" cy="20689"/>
            </a:xfrm>
            <a:custGeom>
              <a:rect b="b" l="l" r="r" t="t"/>
              <a:pathLst>
                <a:path extrusionOk="0" h="328" w="448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6"/>
            <p:cNvSpPr/>
            <p:nvPr/>
          </p:nvSpPr>
          <p:spPr>
            <a:xfrm>
              <a:off x="1414382" y="2657306"/>
              <a:ext cx="32106" cy="17599"/>
            </a:xfrm>
            <a:custGeom>
              <a:rect b="b" l="l" r="r" t="t"/>
              <a:pathLst>
                <a:path extrusionOk="0" h="279" w="509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6"/>
            <p:cNvSpPr/>
            <p:nvPr/>
          </p:nvSpPr>
          <p:spPr>
            <a:xfrm>
              <a:off x="1451030" y="3065730"/>
              <a:ext cx="157883" cy="82127"/>
            </a:xfrm>
            <a:custGeom>
              <a:rect b="b" l="l" r="r" t="t"/>
              <a:pathLst>
                <a:path extrusionOk="0" h="1302" w="2503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6"/>
            <p:cNvSpPr/>
            <p:nvPr/>
          </p:nvSpPr>
          <p:spPr>
            <a:xfrm>
              <a:off x="1475377" y="3080427"/>
              <a:ext cx="103006" cy="54625"/>
            </a:xfrm>
            <a:custGeom>
              <a:rect b="b" l="l" r="r" t="t"/>
              <a:pathLst>
                <a:path extrusionOk="0" h="866" w="1633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6"/>
            <p:cNvSpPr/>
            <p:nvPr/>
          </p:nvSpPr>
          <p:spPr>
            <a:xfrm>
              <a:off x="1479982" y="3101053"/>
              <a:ext cx="65601" cy="33557"/>
            </a:xfrm>
            <a:custGeom>
              <a:rect b="b" l="l" r="r" t="t"/>
              <a:pathLst>
                <a:path extrusionOk="0" h="532" w="104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566901" y="3097962"/>
              <a:ext cx="25231" cy="16085"/>
            </a:xfrm>
            <a:custGeom>
              <a:rect b="b" l="l" r="r" t="t"/>
              <a:pathLst>
                <a:path extrusionOk="0" h="255" w="40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513539" y="3070524"/>
              <a:ext cx="29016" cy="13814"/>
            </a:xfrm>
            <a:custGeom>
              <a:rect b="b" l="l" r="r" t="t"/>
              <a:pathLst>
                <a:path extrusionOk="0" h="219" w="46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1929782" y="2882239"/>
              <a:ext cx="151764" cy="79351"/>
            </a:xfrm>
            <a:custGeom>
              <a:rect b="b" l="l" r="r" t="t"/>
              <a:pathLst>
                <a:path extrusionOk="0" h="1258" w="2406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971728" y="2894980"/>
              <a:ext cx="88876" cy="46299"/>
            </a:xfrm>
            <a:custGeom>
              <a:rect b="b" l="l" r="r" t="t"/>
              <a:pathLst>
                <a:path extrusionOk="0" h="734" w="1409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675141" y="2480501"/>
              <a:ext cx="185322" cy="97266"/>
            </a:xfrm>
            <a:custGeom>
              <a:rect b="b" l="l" r="r" t="t"/>
              <a:pathLst>
                <a:path extrusionOk="0" h="1542" w="2938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726990" y="2495766"/>
              <a:ext cx="104330" cy="58662"/>
            </a:xfrm>
            <a:custGeom>
              <a:rect b="b" l="l" r="r" t="t"/>
              <a:pathLst>
                <a:path extrusionOk="0" h="930" w="1654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6"/>
            <p:cNvSpPr/>
            <p:nvPr/>
          </p:nvSpPr>
          <p:spPr>
            <a:xfrm>
              <a:off x="2221007" y="3192515"/>
              <a:ext cx="151008" cy="79919"/>
            </a:xfrm>
            <a:custGeom>
              <a:rect b="b" l="l" r="r" t="t"/>
              <a:pathLst>
                <a:path extrusionOk="0" h="1267" w="2394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6"/>
            <p:cNvSpPr/>
            <p:nvPr/>
          </p:nvSpPr>
          <p:spPr>
            <a:xfrm>
              <a:off x="2262196" y="3205571"/>
              <a:ext cx="89255" cy="46488"/>
            </a:xfrm>
            <a:custGeom>
              <a:rect b="b" l="l" r="r" t="t"/>
              <a:pathLst>
                <a:path extrusionOk="0" h="737" w="1415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1818451" y="3049393"/>
              <a:ext cx="151828" cy="79919"/>
            </a:xfrm>
            <a:custGeom>
              <a:rect b="b" l="l" r="r" t="t"/>
              <a:pathLst>
                <a:path extrusionOk="0" h="1267" w="2407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1860397" y="3062576"/>
              <a:ext cx="88182" cy="46362"/>
            </a:xfrm>
            <a:custGeom>
              <a:rect b="b" l="l" r="r" t="t"/>
              <a:pathLst>
                <a:path extrusionOk="0" h="735" w="1398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1936657" y="3322327"/>
              <a:ext cx="151008" cy="79919"/>
            </a:xfrm>
            <a:custGeom>
              <a:rect b="b" l="l" r="r" t="t"/>
              <a:pathLst>
                <a:path extrusionOk="0" h="1267" w="2394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1977846" y="3335510"/>
              <a:ext cx="89255" cy="46425"/>
            </a:xfrm>
            <a:custGeom>
              <a:rect b="b" l="l" r="r" t="t"/>
              <a:pathLst>
                <a:path extrusionOk="0" h="736" w="1415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2294996" y="3538681"/>
              <a:ext cx="151764" cy="79919"/>
            </a:xfrm>
            <a:custGeom>
              <a:rect b="b" l="l" r="r" t="t"/>
              <a:pathLst>
                <a:path extrusionOk="0" h="1267" w="2406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6"/>
            <p:cNvSpPr/>
            <p:nvPr/>
          </p:nvSpPr>
          <p:spPr>
            <a:xfrm>
              <a:off x="2336879" y="3551675"/>
              <a:ext cx="89318" cy="46488"/>
            </a:xfrm>
            <a:custGeom>
              <a:rect b="b" l="l" r="r" t="t"/>
              <a:pathLst>
                <a:path extrusionOk="0" h="737" w="1416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2104378" y="3465449"/>
              <a:ext cx="141861" cy="81685"/>
            </a:xfrm>
            <a:custGeom>
              <a:rect b="b" l="l" r="r" t="t"/>
              <a:pathLst>
                <a:path extrusionOk="0" h="1295" w="2249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2128032" y="3488157"/>
              <a:ext cx="40433" cy="21005"/>
            </a:xfrm>
            <a:custGeom>
              <a:rect b="b" l="l" r="r" t="t"/>
              <a:pathLst>
                <a:path extrusionOk="0" h="333" w="641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2147838" y="3491310"/>
              <a:ext cx="70205" cy="37910"/>
            </a:xfrm>
            <a:custGeom>
              <a:rect b="b" l="l" r="r" t="t"/>
              <a:pathLst>
                <a:path extrusionOk="0" h="601" w="1113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1938171" y="3181855"/>
              <a:ext cx="141104" cy="81622"/>
            </a:xfrm>
            <a:custGeom>
              <a:rect b="b" l="l" r="r" t="t"/>
              <a:pathLst>
                <a:path extrusionOk="0" h="1294" w="2237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6"/>
            <p:cNvSpPr/>
            <p:nvPr/>
          </p:nvSpPr>
          <p:spPr>
            <a:xfrm>
              <a:off x="1962582" y="3204562"/>
              <a:ext cx="40433" cy="21446"/>
            </a:xfrm>
            <a:custGeom>
              <a:rect b="b" l="l" r="r" t="t"/>
              <a:pathLst>
                <a:path extrusionOk="0" h="340" w="641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1981631" y="3208095"/>
              <a:ext cx="69448" cy="37468"/>
            </a:xfrm>
            <a:custGeom>
              <a:rect b="b" l="l" r="r" t="t"/>
              <a:pathLst>
                <a:path extrusionOk="0" h="594" w="1101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647703" y="3177881"/>
              <a:ext cx="157126" cy="81370"/>
            </a:xfrm>
            <a:custGeom>
              <a:rect b="b" l="l" r="r" t="t"/>
              <a:pathLst>
                <a:path extrusionOk="0" h="1290" w="2491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1679746" y="3199958"/>
              <a:ext cx="39676" cy="21005"/>
            </a:xfrm>
            <a:custGeom>
              <a:rect b="b" l="l" r="r" t="t"/>
              <a:pathLst>
                <a:path extrusionOk="0" h="333" w="629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1698038" y="3203490"/>
              <a:ext cx="70205" cy="37720"/>
            </a:xfrm>
            <a:custGeom>
              <a:rect b="b" l="l" r="r" t="t"/>
              <a:pathLst>
                <a:path extrusionOk="0" h="598" w="1113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1236758" y="2891322"/>
              <a:ext cx="158640" cy="82505"/>
            </a:xfrm>
            <a:custGeom>
              <a:rect b="b" l="l" r="r" t="t"/>
              <a:pathLst>
                <a:path extrusionOk="0" h="1308" w="2515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1269558" y="2912894"/>
              <a:ext cx="41253" cy="19743"/>
            </a:xfrm>
            <a:custGeom>
              <a:rect b="b" l="l" r="r" t="t"/>
              <a:pathLst>
                <a:path extrusionOk="0" h="313" w="654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1288607" y="2921473"/>
              <a:ext cx="70962" cy="34440"/>
            </a:xfrm>
            <a:custGeom>
              <a:rect b="b" l="l" r="r" t="t"/>
              <a:pathLst>
                <a:path extrusionOk="0" h="546" w="1125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2047987" y="3014007"/>
              <a:ext cx="157063" cy="81307"/>
            </a:xfrm>
            <a:custGeom>
              <a:rect b="b" l="l" r="r" t="t"/>
              <a:pathLst>
                <a:path extrusionOk="0" h="1289" w="249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2079967" y="3036020"/>
              <a:ext cx="40496" cy="21068"/>
            </a:xfrm>
            <a:custGeom>
              <a:rect b="b" l="l" r="r" t="t"/>
              <a:pathLst>
                <a:path extrusionOk="0" h="334" w="642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2098259" y="3039616"/>
              <a:ext cx="70205" cy="37657"/>
            </a:xfrm>
            <a:custGeom>
              <a:rect b="b" l="l" r="r" t="t"/>
              <a:pathLst>
                <a:path extrusionOk="0" h="597" w="1113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1669023" y="2925699"/>
              <a:ext cx="141924" cy="81622"/>
            </a:xfrm>
            <a:custGeom>
              <a:rect b="b" l="l" r="r" t="t"/>
              <a:pathLst>
                <a:path extrusionOk="0" h="1294" w="225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1693433" y="2949100"/>
              <a:ext cx="40496" cy="21005"/>
            </a:xfrm>
            <a:custGeom>
              <a:rect b="b" l="l" r="r" t="t"/>
              <a:pathLst>
                <a:path extrusionOk="0" h="333" w="642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1712482" y="2951939"/>
              <a:ext cx="69448" cy="37468"/>
            </a:xfrm>
            <a:custGeom>
              <a:rect b="b" l="l" r="r" t="t"/>
              <a:pathLst>
                <a:path extrusionOk="0" h="594" w="1101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2182908" y="3318479"/>
              <a:ext cx="157126" cy="81055"/>
            </a:xfrm>
            <a:custGeom>
              <a:rect b="b" l="l" r="r" t="t"/>
              <a:pathLst>
                <a:path extrusionOk="0" h="1285" w="2491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2214951" y="3340998"/>
              <a:ext cx="40433" cy="20689"/>
            </a:xfrm>
            <a:custGeom>
              <a:rect b="b" l="l" r="r" t="t"/>
              <a:pathLst>
                <a:path extrusionOk="0" h="328" w="641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6"/>
            <p:cNvSpPr/>
            <p:nvPr/>
          </p:nvSpPr>
          <p:spPr>
            <a:xfrm>
              <a:off x="2234757" y="3343963"/>
              <a:ext cx="68691" cy="38099"/>
            </a:xfrm>
            <a:custGeom>
              <a:rect b="b" l="l" r="r" t="t"/>
              <a:pathLst>
                <a:path extrusionOk="0" h="604" w="1089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817424" y="2146319"/>
              <a:ext cx="234144" cy="191756"/>
            </a:xfrm>
            <a:custGeom>
              <a:rect b="b" l="l" r="r" t="t"/>
              <a:pathLst>
                <a:path extrusionOk="0" h="3040" w="3712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913490" y="2240430"/>
              <a:ext cx="60302" cy="77775"/>
            </a:xfrm>
            <a:custGeom>
              <a:rect b="b" l="l" r="r" t="t"/>
              <a:pathLst>
                <a:path extrusionOk="0" h="1233" w="956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867759" y="2211288"/>
              <a:ext cx="31350" cy="42199"/>
            </a:xfrm>
            <a:custGeom>
              <a:rect b="b" l="l" r="r" t="t"/>
              <a:pathLst>
                <a:path extrusionOk="0" h="669" w="497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857856" y="2179561"/>
              <a:ext cx="35134" cy="20374"/>
            </a:xfrm>
            <a:custGeom>
              <a:rect b="b" l="l" r="r" t="t"/>
              <a:pathLst>
                <a:path extrusionOk="0" h="323" w="557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955436" y="2186057"/>
              <a:ext cx="37405" cy="39487"/>
            </a:xfrm>
            <a:custGeom>
              <a:rect b="b" l="l" r="r" t="t"/>
              <a:pathLst>
                <a:path extrusionOk="0" h="626" w="593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945533" y="2154014"/>
              <a:ext cx="36648" cy="17283"/>
            </a:xfrm>
            <a:custGeom>
              <a:rect b="b" l="l" r="r" t="t"/>
              <a:pathLst>
                <a:path extrusionOk="0" h="274" w="581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1149838" y="1942076"/>
              <a:ext cx="202100" cy="174031"/>
            </a:xfrm>
            <a:custGeom>
              <a:rect b="b" l="l" r="r" t="t"/>
              <a:pathLst>
                <a:path extrusionOk="0" h="2759" w="3204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1175006" y="2003134"/>
              <a:ext cx="151008" cy="82505"/>
            </a:xfrm>
            <a:custGeom>
              <a:rect b="b" l="l" r="r" t="t"/>
              <a:pathLst>
                <a:path extrusionOk="0" h="1308" w="2394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1191027" y="2042810"/>
              <a:ext cx="120541" cy="42956"/>
            </a:xfrm>
            <a:custGeom>
              <a:rect b="b" l="l" r="r" t="t"/>
              <a:pathLst>
                <a:path extrusionOk="0" h="681" w="1911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1277947" y="1974182"/>
              <a:ext cx="45037" cy="24033"/>
            </a:xfrm>
            <a:custGeom>
              <a:rect b="b" l="l" r="r" t="t"/>
              <a:pathLst>
                <a:path extrusionOk="0" h="381" w="714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1182638" y="1970082"/>
              <a:ext cx="44280" cy="23276"/>
            </a:xfrm>
            <a:custGeom>
              <a:rect b="b" l="l" r="r" t="t"/>
              <a:pathLst>
                <a:path extrusionOk="0" h="369" w="702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1088843" y="1064737"/>
              <a:ext cx="248652" cy="231621"/>
            </a:xfrm>
            <a:custGeom>
              <a:rect b="b" l="l" r="r" t="t"/>
              <a:pathLst>
                <a:path extrusionOk="0" h="3672" w="3942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1127761" y="1134059"/>
              <a:ext cx="177689" cy="123821"/>
            </a:xfrm>
            <a:custGeom>
              <a:rect b="b" l="l" r="r" t="t"/>
              <a:pathLst>
                <a:path extrusionOk="0" h="1963" w="2817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1162832" y="1192531"/>
              <a:ext cx="127353" cy="65159"/>
            </a:xfrm>
            <a:custGeom>
              <a:rect b="b" l="l" r="r" t="t"/>
              <a:pathLst>
                <a:path extrusionOk="0" h="1033" w="2019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1222313" y="1089337"/>
              <a:ext cx="51093" cy="28763"/>
            </a:xfrm>
            <a:custGeom>
              <a:rect b="b" l="l" r="r" t="t"/>
              <a:pathLst>
                <a:path extrusionOk="0" h="456" w="81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1124671" y="1124913"/>
              <a:ext cx="45100" cy="33873"/>
            </a:xfrm>
            <a:custGeom>
              <a:rect b="b" l="l" r="r" t="t"/>
              <a:pathLst>
                <a:path extrusionOk="0" h="537" w="715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1385430" y="800507"/>
              <a:ext cx="280379" cy="232251"/>
            </a:xfrm>
            <a:custGeom>
              <a:rect b="b" l="l" r="r" t="t"/>
              <a:pathLst>
                <a:path extrusionOk="0" h="3682" w="4445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1463203" y="913605"/>
              <a:ext cx="55697" cy="73485"/>
            </a:xfrm>
            <a:custGeom>
              <a:rect b="b" l="l" r="r" t="t"/>
              <a:pathLst>
                <a:path extrusionOk="0" h="1165" w="883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1500545" y="840435"/>
              <a:ext cx="90832" cy="123380"/>
            </a:xfrm>
            <a:custGeom>
              <a:rect b="b" l="l" r="r" t="t"/>
              <a:pathLst>
                <a:path extrusionOk="0" h="1956" w="144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481225" y="1156956"/>
              <a:ext cx="302015" cy="257672"/>
            </a:xfrm>
            <a:custGeom>
              <a:rect b="b" l="l" r="r" t="t"/>
              <a:pathLst>
                <a:path extrusionOk="0" h="4085" w="4788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6"/>
            <p:cNvSpPr/>
            <p:nvPr/>
          </p:nvSpPr>
          <p:spPr>
            <a:xfrm>
              <a:off x="543734" y="1238956"/>
              <a:ext cx="67178" cy="81307"/>
            </a:xfrm>
            <a:custGeom>
              <a:rect b="b" l="l" r="r" t="t"/>
              <a:pathLst>
                <a:path extrusionOk="0" h="1289" w="1065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91042" y="1219528"/>
              <a:ext cx="116693" cy="134734"/>
            </a:xfrm>
            <a:custGeom>
              <a:rect b="b" l="l" r="r" t="t"/>
              <a:pathLst>
                <a:path extrusionOk="0" h="2136" w="185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1505906" y="1246336"/>
              <a:ext cx="243290" cy="231368"/>
            </a:xfrm>
            <a:custGeom>
              <a:rect b="b" l="l" r="r" t="t"/>
              <a:pathLst>
                <a:path extrusionOk="0" h="3668" w="3857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1562297" y="1330354"/>
              <a:ext cx="51156" cy="74053"/>
            </a:xfrm>
            <a:custGeom>
              <a:rect b="b" l="l" r="r" t="t"/>
              <a:pathLst>
                <a:path extrusionOk="0" h="1174" w="811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6"/>
            <p:cNvSpPr/>
            <p:nvPr/>
          </p:nvSpPr>
          <p:spPr>
            <a:xfrm>
              <a:off x="1595854" y="1294085"/>
              <a:ext cx="97644" cy="123253"/>
            </a:xfrm>
            <a:custGeom>
              <a:rect b="b" l="l" r="r" t="t"/>
              <a:pathLst>
                <a:path extrusionOk="0" h="1954" w="1548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944019" y="1492336"/>
              <a:ext cx="262339" cy="217744"/>
            </a:xfrm>
            <a:custGeom>
              <a:rect b="b" l="l" r="r" t="t"/>
              <a:pathLst>
                <a:path extrusionOk="0" h="3452" w="4159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1013403" y="1601270"/>
              <a:ext cx="54941" cy="68187"/>
            </a:xfrm>
            <a:custGeom>
              <a:rect b="b" l="l" r="r" t="t"/>
              <a:pathLst>
                <a:path extrusionOk="0" h="1081" w="871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1050745" y="1531129"/>
              <a:ext cx="89255" cy="114107"/>
            </a:xfrm>
            <a:custGeom>
              <a:rect b="b" l="l" r="r" t="t"/>
              <a:pathLst>
                <a:path extrusionOk="0" h="1809" w="1415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1405488" y="2274428"/>
              <a:ext cx="205696" cy="182546"/>
            </a:xfrm>
            <a:custGeom>
              <a:rect b="b" l="l" r="r" t="t"/>
              <a:pathLst>
                <a:path extrusionOk="0" h="2894" w="3261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1447939" y="2321042"/>
              <a:ext cx="57274" cy="45163"/>
            </a:xfrm>
            <a:custGeom>
              <a:rect b="b" l="l" r="r" t="t"/>
              <a:pathLst>
                <a:path extrusionOk="0" h="716" w="908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1470836" y="2340218"/>
              <a:ext cx="96130" cy="76765"/>
            </a:xfrm>
            <a:custGeom>
              <a:rect b="b" l="l" r="r" t="t"/>
              <a:pathLst>
                <a:path extrusionOk="0" h="1217" w="1524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659606" y="592542"/>
              <a:ext cx="308134" cy="292301"/>
            </a:xfrm>
            <a:custGeom>
              <a:rect b="b" l="l" r="r" t="t"/>
              <a:pathLst>
                <a:path extrusionOk="0" h="4634" w="4885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723629" y="646599"/>
              <a:ext cx="209039" cy="167534"/>
            </a:xfrm>
            <a:custGeom>
              <a:rect b="b" l="l" r="r" t="t"/>
              <a:pathLst>
                <a:path extrusionOk="0" h="2656" w="3314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504879" y="1789934"/>
              <a:ext cx="293878" cy="225250"/>
            </a:xfrm>
            <a:custGeom>
              <a:rect b="b" l="l" r="r" t="t"/>
              <a:pathLst>
                <a:path extrusionOk="0" h="3571" w="4659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590726" y="1828789"/>
              <a:ext cx="153594" cy="128552"/>
            </a:xfrm>
            <a:custGeom>
              <a:rect b="b" l="l" r="r" t="t"/>
              <a:pathLst>
                <a:path extrusionOk="0" h="2038" w="2435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1506663" y="1693552"/>
              <a:ext cx="238748" cy="197748"/>
            </a:xfrm>
            <a:custGeom>
              <a:rect b="b" l="l" r="r" t="t"/>
              <a:pathLst>
                <a:path extrusionOk="0" h="3135" w="3785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1562675" y="1733480"/>
              <a:ext cx="143817" cy="113476"/>
            </a:xfrm>
            <a:custGeom>
              <a:rect b="b" l="l" r="r" t="t"/>
              <a:pathLst>
                <a:path extrusionOk="0" h="1799" w="228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957707" y="2530332"/>
              <a:ext cx="170877" cy="154729"/>
            </a:xfrm>
            <a:custGeom>
              <a:rect b="b" l="l" r="r" t="t"/>
              <a:pathLst>
                <a:path extrusionOk="0" h="2453" w="2709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1004888" y="2557077"/>
              <a:ext cx="100798" cy="86795"/>
            </a:xfrm>
            <a:custGeom>
              <a:rect b="b" l="l" r="r" t="t"/>
              <a:pathLst>
                <a:path extrusionOk="0" h="1376" w="1598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1859640" y="480644"/>
              <a:ext cx="1213043" cy="1113949"/>
            </a:xfrm>
            <a:custGeom>
              <a:rect b="b" l="l" r="r" t="t"/>
              <a:pathLst>
                <a:path extrusionOk="0" h="17660" w="19231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2144810" y="1135573"/>
              <a:ext cx="928627" cy="1103289"/>
            </a:xfrm>
            <a:custGeom>
              <a:rect b="b" l="l" r="r" t="t"/>
              <a:pathLst>
                <a:path extrusionOk="0" h="17491" w="14722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1858883" y="517228"/>
              <a:ext cx="1133755" cy="1722394"/>
            </a:xfrm>
            <a:custGeom>
              <a:rect b="b" l="l" r="r" t="t"/>
              <a:pathLst>
                <a:path extrusionOk="0" h="27306" w="17974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1885565" y="563779"/>
              <a:ext cx="1080391" cy="1474563"/>
            </a:xfrm>
            <a:custGeom>
              <a:rect b="b" l="l" r="r" t="t"/>
              <a:pathLst>
                <a:path extrusionOk="0" h="23377" w="17128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1920636" y="695800"/>
              <a:ext cx="279118" cy="328003"/>
            </a:xfrm>
            <a:custGeom>
              <a:rect b="b" l="l" r="r" t="t"/>
              <a:pathLst>
                <a:path extrusionOk="0" h="5200" w="4425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1996138" y="768843"/>
              <a:ext cx="128867" cy="151764"/>
            </a:xfrm>
            <a:custGeom>
              <a:rect b="b" l="l" r="r" t="t"/>
              <a:pathLst>
                <a:path extrusionOk="0" h="2406" w="2043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1986235" y="922625"/>
              <a:ext cx="147917" cy="100924"/>
            </a:xfrm>
            <a:custGeom>
              <a:rect b="b" l="l" r="r" t="t"/>
              <a:pathLst>
                <a:path extrusionOk="0" h="1600" w="2345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2093718" y="723238"/>
              <a:ext cx="108304" cy="139464"/>
            </a:xfrm>
            <a:custGeom>
              <a:rect b="b" l="l" r="r" t="t"/>
              <a:pathLst>
                <a:path extrusionOk="0" h="2211" w="1717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2114281" y="753578"/>
              <a:ext cx="67934" cy="78595"/>
            </a:xfrm>
            <a:custGeom>
              <a:rect b="b" l="l" r="r" t="t"/>
              <a:pathLst>
                <a:path extrusionOk="0" h="1246" w="1077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2275127" y="881688"/>
              <a:ext cx="545999" cy="403381"/>
            </a:xfrm>
            <a:custGeom>
              <a:rect b="b" l="l" r="r" t="t"/>
              <a:pathLst>
                <a:path extrusionOk="0" h="6395" w="8656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2275127" y="1020457"/>
              <a:ext cx="654240" cy="451383"/>
            </a:xfrm>
            <a:custGeom>
              <a:rect b="b" l="l" r="r" t="t"/>
              <a:pathLst>
                <a:path extrusionOk="0" h="7156" w="10372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2116552" y="1243939"/>
              <a:ext cx="223484" cy="262844"/>
            </a:xfrm>
            <a:custGeom>
              <a:rect b="b" l="l" r="r" t="t"/>
              <a:pathLst>
                <a:path extrusionOk="0" h="4167" w="3543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2169915" y="1329976"/>
              <a:ext cx="120541" cy="119027"/>
            </a:xfrm>
            <a:custGeom>
              <a:rect b="b" l="l" r="r" t="t"/>
              <a:pathLst>
                <a:path extrusionOk="0" h="1887" w="1911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2520873" y="1470449"/>
              <a:ext cx="203425" cy="262718"/>
            </a:xfrm>
            <a:custGeom>
              <a:rect b="b" l="l" r="r" t="t"/>
              <a:pathLst>
                <a:path extrusionOk="0" h="4165" w="3225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566415" y="1502302"/>
              <a:ext cx="112846" cy="198253"/>
            </a:xfrm>
            <a:custGeom>
              <a:rect b="b" l="l" r="r" t="t"/>
              <a:pathLst>
                <a:path extrusionOk="0" h="3143" w="1789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631194" y="3404453"/>
              <a:ext cx="1810009" cy="1131484"/>
            </a:xfrm>
            <a:custGeom>
              <a:rect b="b" l="l" r="r" t="t"/>
              <a:pathLst>
                <a:path extrusionOk="0" h="17938" w="28695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569442" y="3048447"/>
              <a:ext cx="967546" cy="1220676"/>
            </a:xfrm>
            <a:custGeom>
              <a:rect b="b" l="l" r="r" t="t"/>
              <a:pathLst>
                <a:path extrusionOk="0" h="19352" w="15339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3198443" y="2786172"/>
              <a:ext cx="115180" cy="135743"/>
            </a:xfrm>
            <a:custGeom>
              <a:rect b="b" l="l" r="r" t="t"/>
              <a:pathLst>
                <a:path extrusionOk="0" h="2152" w="1826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2924690" y="2854800"/>
              <a:ext cx="601633" cy="401867"/>
            </a:xfrm>
            <a:custGeom>
              <a:rect b="b" l="l" r="r" t="t"/>
              <a:pathLst>
                <a:path extrusionOk="0" h="6371" w="9538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3527767" y="3046176"/>
              <a:ext cx="965275" cy="1221433"/>
            </a:xfrm>
            <a:custGeom>
              <a:rect b="b" l="l" r="r" t="t"/>
              <a:pathLst>
                <a:path extrusionOk="0" h="19364" w="15303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2600728" y="3518812"/>
              <a:ext cx="1069668" cy="617655"/>
            </a:xfrm>
            <a:custGeom>
              <a:rect b="b" l="l" r="r" t="t"/>
              <a:pathLst>
                <a:path extrusionOk="0" h="9792" w="16958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2568685" y="2785415"/>
              <a:ext cx="1924368" cy="1369349"/>
            </a:xfrm>
            <a:custGeom>
              <a:rect b="b" l="l" r="r" t="t"/>
              <a:pathLst>
                <a:path extrusionOk="0" h="21709" w="30508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3078724" y="2959508"/>
              <a:ext cx="221150" cy="124452"/>
            </a:xfrm>
            <a:custGeom>
              <a:rect b="b" l="l" r="r" t="t"/>
              <a:pathLst>
                <a:path extrusionOk="0" h="1973" w="3506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3247958" y="2982090"/>
              <a:ext cx="115936" cy="67178"/>
            </a:xfrm>
            <a:custGeom>
              <a:rect b="b" l="l" r="r" t="t"/>
              <a:pathLst>
                <a:path extrusionOk="0" h="1065" w="1838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3263980" y="2992750"/>
              <a:ext cx="54184" cy="35954"/>
            </a:xfrm>
            <a:custGeom>
              <a:rect b="b" l="l" r="r" t="t"/>
              <a:pathLst>
                <a:path extrusionOk="0" h="570" w="859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3296023" y="3011862"/>
              <a:ext cx="59482" cy="36648"/>
            </a:xfrm>
            <a:custGeom>
              <a:rect b="b" l="l" r="r" t="t"/>
              <a:pathLst>
                <a:path extrusionOk="0" h="581" w="943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3428673" y="3086545"/>
              <a:ext cx="618349" cy="356892"/>
            </a:xfrm>
            <a:custGeom>
              <a:rect b="b" l="l" r="r" t="t"/>
              <a:pathLst>
                <a:path extrusionOk="0" h="5658" w="9803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3332607" y="3146027"/>
              <a:ext cx="846311" cy="488788"/>
            </a:xfrm>
            <a:custGeom>
              <a:rect b="b" l="l" r="r" t="t"/>
              <a:pathLst>
                <a:path extrusionOk="0" h="7749" w="13417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2750157" y="3216168"/>
              <a:ext cx="1443276" cy="833380"/>
            </a:xfrm>
            <a:custGeom>
              <a:rect b="b" l="l" r="r" t="t"/>
              <a:pathLst>
                <a:path extrusionOk="0" h="13212" w="22881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2771477" y="3491374"/>
              <a:ext cx="1176458" cy="417888"/>
            </a:xfrm>
            <a:custGeom>
              <a:rect b="b" l="l" r="r" t="t"/>
              <a:pathLst>
                <a:path extrusionOk="0" h="6625" w="18651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3206012" y="3352226"/>
              <a:ext cx="133535" cy="69638"/>
            </a:xfrm>
            <a:custGeom>
              <a:rect b="b" l="l" r="r" t="t"/>
              <a:pathLst>
                <a:path extrusionOk="0" h="1104" w="2117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3070334" y="3764308"/>
              <a:ext cx="541394" cy="311918"/>
            </a:xfrm>
            <a:custGeom>
              <a:rect b="b" l="l" r="r" t="t"/>
              <a:pathLst>
                <a:path extrusionOk="0" h="4945" w="8583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2649487" y="3589711"/>
              <a:ext cx="889014" cy="513955"/>
            </a:xfrm>
            <a:custGeom>
              <a:rect b="b" l="l" r="r" t="t"/>
              <a:pathLst>
                <a:path extrusionOk="0" h="8148" w="14094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2833986" y="3630963"/>
              <a:ext cx="107547" cy="56328"/>
            </a:xfrm>
            <a:custGeom>
              <a:rect b="b" l="l" r="r" t="t"/>
              <a:pathLst>
                <a:path extrusionOk="0" h="893" w="1705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2850008" y="3640803"/>
              <a:ext cx="70962" cy="37720"/>
            </a:xfrm>
            <a:custGeom>
              <a:rect b="b" l="l" r="r" t="t"/>
              <a:pathLst>
                <a:path extrusionOk="0" h="598" w="1125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2853792" y="3655311"/>
              <a:ext cx="44280" cy="23402"/>
            </a:xfrm>
            <a:custGeom>
              <a:rect b="b" l="l" r="r" t="t"/>
              <a:pathLst>
                <a:path extrusionOk="0" h="371" w="702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2914030" y="3653229"/>
              <a:ext cx="16842" cy="11291"/>
            </a:xfrm>
            <a:custGeom>
              <a:rect b="b" l="l" r="r" t="t"/>
              <a:pathLst>
                <a:path extrusionOk="0" h="179" w="267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2876689" y="3634748"/>
              <a:ext cx="19869" cy="9209"/>
            </a:xfrm>
            <a:custGeom>
              <a:rect b="b" l="l" r="r" t="t"/>
              <a:pathLst>
                <a:path extrusionOk="0" h="146" w="315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2761574" y="3589332"/>
              <a:ext cx="103762" cy="54247"/>
            </a:xfrm>
            <a:custGeom>
              <a:rect b="b" l="l" r="r" t="t"/>
              <a:pathLst>
                <a:path extrusionOk="0" h="860" w="1645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2790526" y="3598226"/>
              <a:ext cx="61059" cy="31980"/>
            </a:xfrm>
            <a:custGeom>
              <a:rect b="b" l="l" r="r" t="t"/>
              <a:pathLst>
                <a:path extrusionOk="0" h="507" w="968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2684557" y="3544737"/>
              <a:ext cx="107547" cy="55761"/>
            </a:xfrm>
            <a:custGeom>
              <a:rect b="b" l="l" r="r" t="t"/>
              <a:pathLst>
                <a:path extrusionOk="0" h="884" w="1705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2705877" y="3560380"/>
              <a:ext cx="27565" cy="14256"/>
            </a:xfrm>
            <a:custGeom>
              <a:rect b="b" l="l" r="r" t="t"/>
              <a:pathLst>
                <a:path extrusionOk="0" h="226" w="437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2718871" y="3562524"/>
              <a:ext cx="48065" cy="25357"/>
            </a:xfrm>
            <a:custGeom>
              <a:rect b="b" l="l" r="r" t="t"/>
              <a:pathLst>
                <a:path extrusionOk="0" h="402" w="762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2987262" y="3719334"/>
              <a:ext cx="106790" cy="56013"/>
            </a:xfrm>
            <a:custGeom>
              <a:rect b="b" l="l" r="r" t="t"/>
              <a:pathLst>
                <a:path extrusionOk="0" h="888" w="1693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3007825" y="3753837"/>
              <a:ext cx="23717" cy="12868"/>
            </a:xfrm>
            <a:custGeom>
              <a:rect b="b" l="l" r="r" t="t"/>
              <a:pathLst>
                <a:path extrusionOk="0" h="204" w="376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3010096" y="3734599"/>
              <a:ext cx="16842" cy="16085"/>
            </a:xfrm>
            <a:custGeom>
              <a:rect b="b" l="l" r="r" t="t"/>
              <a:pathLst>
                <a:path extrusionOk="0" h="255" w="267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3034507" y="3755162"/>
              <a:ext cx="29773" cy="9525"/>
            </a:xfrm>
            <a:custGeom>
              <a:rect b="b" l="l" r="r" t="t"/>
              <a:pathLst>
                <a:path extrusionOk="0" h="151" w="472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2908732" y="3674297"/>
              <a:ext cx="107547" cy="55824"/>
            </a:xfrm>
            <a:custGeom>
              <a:rect b="b" l="l" r="r" t="t"/>
              <a:pathLst>
                <a:path extrusionOk="0" h="885" w="1705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2944559" y="3720848"/>
              <a:ext cx="24411" cy="14192"/>
            </a:xfrm>
            <a:custGeom>
              <a:rect b="b" l="l" r="r" t="t"/>
              <a:pathLst>
                <a:path extrusionOk="0" h="225" w="387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2935413" y="3707160"/>
              <a:ext cx="19869" cy="11480"/>
            </a:xfrm>
            <a:custGeom>
              <a:rect b="b" l="l" r="r" t="t"/>
              <a:pathLst>
                <a:path extrusionOk="0" h="182" w="315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2971998" y="3707097"/>
              <a:ext cx="14508" cy="7822"/>
            </a:xfrm>
            <a:custGeom>
              <a:rect b="b" l="l" r="r" t="t"/>
              <a:pathLst>
                <a:path extrusionOk="0" h="124" w="23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2984929" y="3703312"/>
              <a:ext cx="8452" cy="8452"/>
            </a:xfrm>
            <a:custGeom>
              <a:rect b="b" l="l" r="r" t="t"/>
              <a:pathLst>
                <a:path extrusionOk="0" h="134" w="134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2937684" y="3689309"/>
              <a:ext cx="15328" cy="8074"/>
            </a:xfrm>
            <a:custGeom>
              <a:rect b="b" l="l" r="r" t="t"/>
              <a:pathLst>
                <a:path extrusionOk="0" h="128" w="243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2942983" y="3685020"/>
              <a:ext cx="15328" cy="4479"/>
            </a:xfrm>
            <a:custGeom>
              <a:rect b="b" l="l" r="r" t="t"/>
              <a:pathLst>
                <a:path extrusionOk="0" h="71" w="243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