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309" r:id="rId3"/>
    <p:sldId id="310" r:id="rId4"/>
    <p:sldId id="31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4660"/>
  </p:normalViewPr>
  <p:slideViewPr>
    <p:cSldViewPr snapToGrid="0">
      <p:cViewPr varScale="1">
        <p:scale>
          <a:sx n="21" d="100"/>
          <a:sy n="21" d="100"/>
        </p:scale>
        <p:origin x="2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954A2-0DF5-440D-98AF-AB2CACC50ED0}"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7C3C1-FD16-4025-A64B-9602BF99F78E}" type="slidenum">
              <a:rPr lang="en-US" smtClean="0"/>
              <a:t>‹#›</a:t>
            </a:fld>
            <a:endParaRPr lang="en-US"/>
          </a:p>
        </p:txBody>
      </p:sp>
    </p:spTree>
    <p:extLst>
      <p:ext uri="{BB962C8B-B14F-4D97-AF65-F5344CB8AC3E}">
        <p14:creationId xmlns:p14="http://schemas.microsoft.com/office/powerpoint/2010/main" val="259199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execute method under </a:t>
            </a:r>
            <a:r>
              <a:rPr lang="en-US" sz="1200" b="0" kern="1200" dirty="0" err="1">
                <a:solidFill>
                  <a:schemeClr val="tx1"/>
                </a:solidFill>
                <a:effectLst/>
                <a:latin typeface="+mn-lt"/>
                <a:ea typeface="+mn-ea"/>
                <a:cs typeface="+mn-cs"/>
              </a:rPr>
              <a:t>webapi</a:t>
            </a:r>
            <a:r>
              <a:rPr lang="en-US" sz="1200" b="0" kern="1200" dirty="0">
                <a:solidFill>
                  <a:schemeClr val="tx1"/>
                </a:solidFill>
                <a:effectLst/>
                <a:latin typeface="+mn-lt"/>
                <a:ea typeface="+mn-ea"/>
                <a:cs typeface="+mn-cs"/>
              </a:rPr>
              <a:t> is not enumerated in the typescript classes and undocumented, so technically this is unsupported, but let's call it a "soft" unsupported because it follows the exact usage patterns of the </a:t>
            </a:r>
            <a:r>
              <a:rPr lang="en-US" sz="1200" b="0" kern="1200" dirty="0" err="1">
                <a:solidFill>
                  <a:schemeClr val="tx1"/>
                </a:solidFill>
                <a:effectLst/>
                <a:latin typeface="+mn-lt"/>
                <a:ea typeface="+mn-ea"/>
                <a:cs typeface="+mn-cs"/>
              </a:rPr>
              <a:t>Xrm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webapi</a:t>
            </a:r>
            <a:r>
              <a:rPr lang="en-US" sz="1200" b="0" kern="1200" dirty="0">
                <a:solidFill>
                  <a:schemeClr val="tx1"/>
                </a:solidFill>
                <a:effectLst/>
                <a:latin typeface="+mn-lt"/>
                <a:ea typeface="+mn-ea"/>
                <a:cs typeface="+mn-cs"/>
              </a:rPr>
              <a:t> execute, so changes to it are almost impossible to imagine...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can be used for a huge number of message types, including all API Functions and Actions (queueing, sharing, you name it!)</a:t>
            </a:r>
          </a:p>
          <a:p>
            <a:endParaRPr lang="en-US" dirty="0"/>
          </a:p>
        </p:txBody>
      </p:sp>
      <p:sp>
        <p:nvSpPr>
          <p:cNvPr id="4" name="Slide Number Placeholder 3"/>
          <p:cNvSpPr>
            <a:spLocks noGrp="1"/>
          </p:cNvSpPr>
          <p:nvPr>
            <p:ph type="sldNum" sz="quarter" idx="5"/>
          </p:nvPr>
        </p:nvSpPr>
        <p:spPr/>
        <p:txBody>
          <a:bodyPr/>
          <a:lstStyle/>
          <a:p>
            <a:fld id="{95807656-F9AD-4BEF-9C26-E33466F5966E}" type="slidenum">
              <a:rPr lang="en-US" smtClean="0"/>
              <a:t>2</a:t>
            </a:fld>
            <a:endParaRPr lang="en-US"/>
          </a:p>
        </p:txBody>
      </p:sp>
    </p:spTree>
    <p:extLst>
      <p:ext uri="{BB962C8B-B14F-4D97-AF65-F5344CB8AC3E}">
        <p14:creationId xmlns:p14="http://schemas.microsoft.com/office/powerpoint/2010/main" val="123802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same is true of the </a:t>
            </a:r>
            <a:r>
              <a:rPr lang="en-US" sz="1200" b="0" kern="1200" dirty="0" err="1">
                <a:solidFill>
                  <a:schemeClr val="tx1"/>
                </a:solidFill>
                <a:effectLst/>
                <a:latin typeface="+mn-lt"/>
                <a:ea typeface="+mn-ea"/>
                <a:cs typeface="+mn-cs"/>
              </a:rPr>
              <a:t>ExecuteMultiple</a:t>
            </a:r>
            <a:r>
              <a:rPr lang="en-US" sz="1200" b="0" kern="1200" dirty="0">
                <a:solidFill>
                  <a:schemeClr val="tx1"/>
                </a:solidFill>
                <a:effectLst/>
                <a:latin typeface="+mn-lt"/>
                <a:ea typeface="+mn-ea"/>
                <a:cs typeface="+mn-cs"/>
              </a:rPr>
              <a:t> operation, exposed much the same way. This enables us to batch up an arbitrary number of requests, calling the API just once to handle all of them instead of nesting, multithreading, or any other approach. This is much more resource efficient and can greatly speed execution of large request batches...</a:t>
            </a:r>
          </a:p>
          <a:p>
            <a:endParaRPr lang="en-US" dirty="0"/>
          </a:p>
        </p:txBody>
      </p:sp>
      <p:sp>
        <p:nvSpPr>
          <p:cNvPr id="4" name="Slide Number Placeholder 3"/>
          <p:cNvSpPr>
            <a:spLocks noGrp="1"/>
          </p:cNvSpPr>
          <p:nvPr>
            <p:ph type="sldNum" sz="quarter" idx="5"/>
          </p:nvPr>
        </p:nvSpPr>
        <p:spPr/>
        <p:txBody>
          <a:bodyPr/>
          <a:lstStyle/>
          <a:p>
            <a:fld id="{95807656-F9AD-4BEF-9C26-E33466F5966E}" type="slidenum">
              <a:rPr lang="en-US" smtClean="0"/>
              <a:t>3</a:t>
            </a:fld>
            <a:endParaRPr lang="en-US"/>
          </a:p>
        </p:txBody>
      </p:sp>
    </p:spTree>
    <p:extLst>
      <p:ext uri="{BB962C8B-B14F-4D97-AF65-F5344CB8AC3E}">
        <p14:creationId xmlns:p14="http://schemas.microsoft.com/office/powerpoint/2010/main" val="83499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Going even further, we can use </a:t>
            </a:r>
            <a:r>
              <a:rPr lang="en-US" sz="1200" b="0" kern="1200" dirty="0" err="1">
                <a:solidFill>
                  <a:schemeClr val="tx1"/>
                </a:solidFill>
                <a:effectLst/>
                <a:latin typeface="+mn-lt"/>
                <a:ea typeface="+mn-ea"/>
                <a:cs typeface="+mn-cs"/>
              </a:rPr>
              <a:t>executemultiple</a:t>
            </a:r>
            <a:r>
              <a:rPr lang="en-US" sz="1200" b="0" kern="1200" dirty="0">
                <a:solidFill>
                  <a:schemeClr val="tx1"/>
                </a:solidFill>
                <a:effectLst/>
                <a:latin typeface="+mn-lt"/>
                <a:ea typeface="+mn-ea"/>
                <a:cs typeface="+mn-cs"/>
              </a:rPr>
              <a:t> to not only bring efficiency to our parallel requests, but also to transaction-bind a request series, providing transaction backout safety in the event of individual transaction failure.</a:t>
            </a:r>
          </a:p>
          <a:p>
            <a:endParaRPr lang="en-US" dirty="0"/>
          </a:p>
        </p:txBody>
      </p:sp>
      <p:sp>
        <p:nvSpPr>
          <p:cNvPr id="4" name="Slide Number Placeholder 3"/>
          <p:cNvSpPr>
            <a:spLocks noGrp="1"/>
          </p:cNvSpPr>
          <p:nvPr>
            <p:ph type="sldNum" sz="quarter" idx="5"/>
          </p:nvPr>
        </p:nvSpPr>
        <p:spPr/>
        <p:txBody>
          <a:bodyPr/>
          <a:lstStyle/>
          <a:p>
            <a:fld id="{95807656-F9AD-4BEF-9C26-E33466F5966E}" type="slidenum">
              <a:rPr lang="en-US" smtClean="0"/>
              <a:t>4</a:t>
            </a:fld>
            <a:endParaRPr lang="en-US"/>
          </a:p>
        </p:txBody>
      </p:sp>
    </p:spTree>
    <p:extLst>
      <p:ext uri="{BB962C8B-B14F-4D97-AF65-F5344CB8AC3E}">
        <p14:creationId xmlns:p14="http://schemas.microsoft.com/office/powerpoint/2010/main" val="70419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81B9-8F0E-02ED-AB3D-6C3A31032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90E03E-6108-1169-ED8C-F2F2C1111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515B9-FF7D-23E5-7906-14A9F28101BF}"/>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6A3B256F-89BA-E96E-F342-BE221828B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64CE4-6921-61F1-91CB-DD03D127100D}"/>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26835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B926-10B1-D9DD-F005-BA9858A1D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077ECE-00F8-A682-5049-93FD4D58D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9B995-F3B9-906E-26D0-79ADF365F748}"/>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F3BE6262-6195-8EFD-ADD3-5C1971989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DA500-CD0E-7759-531D-A17CF41B0EE7}"/>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275268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DE36A-7393-E3E5-A350-54A4A870E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3ED14F-1AA1-30C3-DA08-2D21355AC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10A16-64B5-52F4-EBCD-BC422F80CAE5}"/>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BE8BAC9F-C15F-6F21-0B7B-240DD7F79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5ED75-6622-91AC-EC3F-B6B9996C4CF4}"/>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365791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6003-A160-87C0-6FFF-2E45A1BE1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E5059-EAC1-BEF7-1F33-6BEF2FE22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723F4-B6FA-07A7-A220-91183D94490E}"/>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69030574-2BC0-13FF-B4BD-0311C421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44CB-6C63-ECDC-40CF-71B0BDB37B59}"/>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55143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12C1-F90C-532D-A590-ADBD6B6E4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DF04B-DD69-4A87-799D-0EC41C1243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94DB01-26C0-C02E-3975-0207F5E79FA8}"/>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9EF48FDC-3B12-ACB2-32A1-BD8014B7F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3C58-8EA3-C550-0157-46DE47E17604}"/>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313085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B808-A52F-F0AF-12B5-FFBF1EAB3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2F693-BF4B-1ADC-381B-DC33011BC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668A44-7D7E-B6BC-6D28-AB97D91C5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73D57-6ACC-8975-8950-D77E7FA55768}"/>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6" name="Footer Placeholder 5">
            <a:extLst>
              <a:ext uri="{FF2B5EF4-FFF2-40B4-BE49-F238E27FC236}">
                <a16:creationId xmlns:a16="http://schemas.microsoft.com/office/drawing/2014/main" id="{DF2102AA-B293-E2F1-D866-B145E6CD5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E2389-8F67-8F8E-6A0E-153AA8254BBC}"/>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276126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B4FA-B593-E431-89BB-3AFAC5C05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4357C-7E8F-E365-5B10-F4D87272C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74949-D994-4F78-1AEF-7847ECE2B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3579D-C9DC-6A76-D2ED-CA43BC6FC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CB2B2-8BF0-1AB8-9682-9F1B92502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78C7E7-8643-71D3-B717-D07384CD1544}"/>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8" name="Footer Placeholder 7">
            <a:extLst>
              <a:ext uri="{FF2B5EF4-FFF2-40B4-BE49-F238E27FC236}">
                <a16:creationId xmlns:a16="http://schemas.microsoft.com/office/drawing/2014/main" id="{91728690-77C9-D015-E08F-139BFB17E1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B2487-F359-B0DA-5CE2-43C9218B6F66}"/>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347614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0CC9-70C7-7D27-F54C-BF2AF3D1A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B68B2-1D36-602E-595E-5FD9AC5D96A8}"/>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4" name="Footer Placeholder 3">
            <a:extLst>
              <a:ext uri="{FF2B5EF4-FFF2-40B4-BE49-F238E27FC236}">
                <a16:creationId xmlns:a16="http://schemas.microsoft.com/office/drawing/2014/main" id="{131B7E38-8E3F-2040-B8F4-CE183BA3E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4B168-2B51-FEBC-8E42-45D098718FE7}"/>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70699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60B85-4E9A-B3E6-B225-985F283FB926}"/>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3" name="Footer Placeholder 2">
            <a:extLst>
              <a:ext uri="{FF2B5EF4-FFF2-40B4-BE49-F238E27FC236}">
                <a16:creationId xmlns:a16="http://schemas.microsoft.com/office/drawing/2014/main" id="{5DD10780-B3D7-952D-150F-3B99E03BC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28A662-46D8-E627-8874-EAF28A9DE1D5}"/>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415472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8068-655F-9A1E-BD54-C443C51BF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7F3AC-3272-0484-62BC-490C1675F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F0E16-7154-5E63-AB70-474C680B2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FC768-DB18-43A6-6F60-B15B4C7F8BC2}"/>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6" name="Footer Placeholder 5">
            <a:extLst>
              <a:ext uri="{FF2B5EF4-FFF2-40B4-BE49-F238E27FC236}">
                <a16:creationId xmlns:a16="http://schemas.microsoft.com/office/drawing/2014/main" id="{6C07024B-F2FE-34D9-3FEE-6335C1876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5F1F4-C213-42E3-5734-875FE6BEA4CC}"/>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3222626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13DF-5652-A560-7EA5-50377F0FE4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9CCFBD-EC71-A5B6-D8D6-47D8392B2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361CA-FF42-59E5-FACC-D0828CD34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BFA6D-ACED-EABD-7204-358D5CDB4442}"/>
              </a:ext>
            </a:extLst>
          </p:cNvPr>
          <p:cNvSpPr>
            <a:spLocks noGrp="1"/>
          </p:cNvSpPr>
          <p:nvPr>
            <p:ph type="dt" sz="half" idx="10"/>
          </p:nvPr>
        </p:nvSpPr>
        <p:spPr/>
        <p:txBody>
          <a:bodyPr/>
          <a:lstStyle/>
          <a:p>
            <a:fld id="{2E41FA2E-4341-4545-9674-F411CD4DCFAA}" type="datetimeFigureOut">
              <a:rPr lang="en-US" smtClean="0"/>
              <a:t>10/30/2025</a:t>
            </a:fld>
            <a:endParaRPr lang="en-US"/>
          </a:p>
        </p:txBody>
      </p:sp>
      <p:sp>
        <p:nvSpPr>
          <p:cNvPr id="6" name="Footer Placeholder 5">
            <a:extLst>
              <a:ext uri="{FF2B5EF4-FFF2-40B4-BE49-F238E27FC236}">
                <a16:creationId xmlns:a16="http://schemas.microsoft.com/office/drawing/2014/main" id="{91E754BF-FE74-5C9E-013D-920BE58D9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4EC01-2963-09B6-260E-3A6AB53BE167}"/>
              </a:ext>
            </a:extLst>
          </p:cNvPr>
          <p:cNvSpPr>
            <a:spLocks noGrp="1"/>
          </p:cNvSpPr>
          <p:nvPr>
            <p:ph type="sldNum" sz="quarter" idx="12"/>
          </p:nvPr>
        </p:nvSpPr>
        <p:spPr/>
        <p:txBody>
          <a:bodyPr/>
          <a:lstStyle/>
          <a:p>
            <a:fld id="{3DAE032C-D63C-4E8A-ACF7-D37D6B42D4B9}" type="slidenum">
              <a:rPr lang="en-US" smtClean="0"/>
              <a:t>‹#›</a:t>
            </a:fld>
            <a:endParaRPr lang="en-US"/>
          </a:p>
        </p:txBody>
      </p:sp>
    </p:spTree>
    <p:extLst>
      <p:ext uri="{BB962C8B-B14F-4D97-AF65-F5344CB8AC3E}">
        <p14:creationId xmlns:p14="http://schemas.microsoft.com/office/powerpoint/2010/main" val="37007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7A56E-5A94-7D07-3EE8-E98DE01F3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60F54-5F0B-4699-C9DF-4214CC5B2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1DF0D-29CF-6215-C7B6-83A2B4950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41FA2E-4341-4545-9674-F411CD4DCFAA}" type="datetimeFigureOut">
              <a:rPr lang="en-US" smtClean="0"/>
              <a:t>10/30/2025</a:t>
            </a:fld>
            <a:endParaRPr lang="en-US"/>
          </a:p>
        </p:txBody>
      </p:sp>
      <p:sp>
        <p:nvSpPr>
          <p:cNvPr id="5" name="Footer Placeholder 4">
            <a:extLst>
              <a:ext uri="{FF2B5EF4-FFF2-40B4-BE49-F238E27FC236}">
                <a16:creationId xmlns:a16="http://schemas.microsoft.com/office/drawing/2014/main" id="{708A2BE2-04F3-F284-D35C-6AB7795B9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41AF34-AEDF-0E41-F377-B6C0E6AD2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AE032C-D63C-4E8A-ACF7-D37D6B42D4B9}" type="slidenum">
              <a:rPr lang="en-US" smtClean="0"/>
              <a:t>‹#›</a:t>
            </a:fld>
            <a:endParaRPr lang="en-US"/>
          </a:p>
        </p:txBody>
      </p:sp>
    </p:spTree>
    <p:extLst>
      <p:ext uri="{BB962C8B-B14F-4D97-AF65-F5344CB8AC3E}">
        <p14:creationId xmlns:p14="http://schemas.microsoft.com/office/powerpoint/2010/main" val="233898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8D48C-27D5-BBC9-3D4A-68C50E81B9E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6D84159-C576-E85C-6051-42840C8B8FC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212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4719189" y="808553"/>
            <a:ext cx="2808511" cy="631007"/>
          </a:xfrm>
          <a:prstGeom prst="rect">
            <a:avLst/>
          </a:prstGeom>
        </p:spPr>
        <p:txBody>
          <a:bodyPr lIns="0" tIns="0" rIns="0" bIns="0" rtlCol="0" anchor="t">
            <a:spAutoFit/>
          </a:bodyPr>
          <a:lstStyle/>
          <a:p>
            <a:pPr>
              <a:lnSpc>
                <a:spcPts val="5355"/>
              </a:lnSpc>
            </a:pPr>
            <a:r>
              <a:rPr lang="en-US" sz="3825" b="1">
                <a:solidFill>
                  <a:srgbClr val="222222"/>
                </a:solidFill>
                <a:latin typeface="Arial Bold"/>
                <a:ea typeface="Arial Bold"/>
                <a:cs typeface="Arial Bold"/>
                <a:sym typeface="Arial Bold"/>
              </a:rPr>
              <a:t>.EXECUTE()</a:t>
            </a:r>
          </a:p>
        </p:txBody>
      </p:sp>
      <p:pic>
        <p:nvPicPr>
          <p:cNvPr id="31" name="Picture 30" descr="A screenshot of a computer program&#10;&#10;AI-generated content may be incorrect.">
            <a:extLst>
              <a:ext uri="{FF2B5EF4-FFF2-40B4-BE49-F238E27FC236}">
                <a16:creationId xmlns:a16="http://schemas.microsoft.com/office/drawing/2014/main" id="{F836CAA3-2D44-3FAE-EB0E-DEFC660D93FC}"/>
              </a:ext>
            </a:extLst>
          </p:cNvPr>
          <p:cNvPicPr>
            <a:picLocks noChangeAspect="1"/>
          </p:cNvPicPr>
          <p:nvPr/>
        </p:nvPicPr>
        <p:blipFill>
          <a:blip r:embed="rId3"/>
          <a:stretch>
            <a:fillRect/>
          </a:stretch>
        </p:blipFill>
        <p:spPr>
          <a:xfrm>
            <a:off x="2728666" y="1595349"/>
            <a:ext cx="6734668" cy="52626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3522720" y="808553"/>
            <a:ext cx="5249440" cy="631007"/>
          </a:xfrm>
          <a:prstGeom prst="rect">
            <a:avLst/>
          </a:prstGeom>
        </p:spPr>
        <p:txBody>
          <a:bodyPr lIns="0" tIns="0" rIns="0" bIns="0" rtlCol="0" anchor="t">
            <a:spAutoFit/>
          </a:bodyPr>
          <a:lstStyle/>
          <a:p>
            <a:pPr>
              <a:lnSpc>
                <a:spcPts val="5355"/>
              </a:lnSpc>
            </a:pPr>
            <a:r>
              <a:rPr lang="en-US" sz="3825" b="1">
                <a:solidFill>
                  <a:srgbClr val="222222"/>
                </a:solidFill>
                <a:latin typeface="Arial Bold"/>
                <a:ea typeface="Arial Bold"/>
                <a:cs typeface="Arial Bold"/>
                <a:sym typeface="Arial Bold"/>
              </a:rPr>
              <a:t>.EXECUTEMULTIPLE()</a:t>
            </a:r>
          </a:p>
        </p:txBody>
      </p:sp>
      <p:pic>
        <p:nvPicPr>
          <p:cNvPr id="32" name="Picture 31" descr="A screen shot of a computer program&#10;&#10;AI-generated content may be incorrect.">
            <a:extLst>
              <a:ext uri="{FF2B5EF4-FFF2-40B4-BE49-F238E27FC236}">
                <a16:creationId xmlns:a16="http://schemas.microsoft.com/office/drawing/2014/main" id="{29FFD060-47E9-414E-E08E-0EA52FE9FDBB}"/>
              </a:ext>
            </a:extLst>
          </p:cNvPr>
          <p:cNvPicPr>
            <a:picLocks noChangeAspect="1"/>
          </p:cNvPicPr>
          <p:nvPr/>
        </p:nvPicPr>
        <p:blipFill>
          <a:blip r:embed="rId3"/>
          <a:stretch>
            <a:fillRect/>
          </a:stretch>
        </p:blipFill>
        <p:spPr>
          <a:xfrm>
            <a:off x="3299399" y="1528176"/>
            <a:ext cx="5593201" cy="5060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3"/>
          <p:cNvSpPr txBox="1"/>
          <p:nvPr/>
        </p:nvSpPr>
        <p:spPr>
          <a:xfrm>
            <a:off x="4314436" y="808553"/>
            <a:ext cx="3634177" cy="631007"/>
          </a:xfrm>
          <a:prstGeom prst="rect">
            <a:avLst/>
          </a:prstGeom>
        </p:spPr>
        <p:txBody>
          <a:bodyPr lIns="0" tIns="0" rIns="0" bIns="0" rtlCol="0" anchor="t">
            <a:spAutoFit/>
          </a:bodyPr>
          <a:lstStyle/>
          <a:p>
            <a:pPr>
              <a:lnSpc>
                <a:spcPts val="5355"/>
              </a:lnSpc>
            </a:pPr>
            <a:r>
              <a:rPr lang="en-US" sz="3825" b="1">
                <a:solidFill>
                  <a:srgbClr val="222222"/>
                </a:solidFill>
                <a:latin typeface="Arial Bold"/>
                <a:ea typeface="Arial Bold"/>
                <a:cs typeface="Arial Bold"/>
                <a:sym typeface="Arial Bold"/>
              </a:rPr>
              <a:t>.BEASTMODE()</a:t>
            </a:r>
          </a:p>
        </p:txBody>
      </p:sp>
      <p:pic>
        <p:nvPicPr>
          <p:cNvPr id="31" name="Picture 30" descr="A screen shot of a computer program&#10;&#10;AI-generated content may be incorrect.">
            <a:extLst>
              <a:ext uri="{FF2B5EF4-FFF2-40B4-BE49-F238E27FC236}">
                <a16:creationId xmlns:a16="http://schemas.microsoft.com/office/drawing/2014/main" id="{F4965A93-1247-6D16-F08C-107F52766AAE}"/>
              </a:ext>
            </a:extLst>
          </p:cNvPr>
          <p:cNvPicPr>
            <a:picLocks noChangeAspect="1"/>
          </p:cNvPicPr>
          <p:nvPr/>
        </p:nvPicPr>
        <p:blipFill>
          <a:blip r:embed="rId3"/>
          <a:stretch>
            <a:fillRect/>
          </a:stretch>
        </p:blipFill>
        <p:spPr>
          <a:xfrm>
            <a:off x="339465" y="1439560"/>
            <a:ext cx="5330155" cy="4822521"/>
          </a:xfrm>
          <a:prstGeom prst="rect">
            <a:avLst/>
          </a:prstGeom>
        </p:spPr>
      </p:pic>
      <p:pic>
        <p:nvPicPr>
          <p:cNvPr id="33" name="Picture 32" descr="A screen shot of a computer program&#10;&#10;AI-generated content may be incorrect.">
            <a:extLst>
              <a:ext uri="{FF2B5EF4-FFF2-40B4-BE49-F238E27FC236}">
                <a16:creationId xmlns:a16="http://schemas.microsoft.com/office/drawing/2014/main" id="{0678F53E-7DA8-0C57-A4BC-AD5BEA43F3A5}"/>
              </a:ext>
            </a:extLst>
          </p:cNvPr>
          <p:cNvPicPr>
            <a:picLocks noChangeAspect="1"/>
          </p:cNvPicPr>
          <p:nvPr/>
        </p:nvPicPr>
        <p:blipFill>
          <a:blip r:embed="rId4"/>
          <a:stretch>
            <a:fillRect/>
          </a:stretch>
        </p:blipFill>
        <p:spPr>
          <a:xfrm>
            <a:off x="5669620" y="1439561"/>
            <a:ext cx="6253964" cy="31568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195</Words>
  <Application>Microsoft Office PowerPoint</Application>
  <PresentationFormat>Widescreen</PresentationFormat>
  <Paragraphs>11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Arial Bold</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Garrett Pierce</dc:creator>
  <cp:lastModifiedBy>Garrett Pierce</cp:lastModifiedBy>
  <cp:revision>1</cp:revision>
  <dcterms:created xsi:type="dcterms:W3CDTF">2025-10-30T18:54:34Z</dcterms:created>
  <dcterms:modified xsi:type="dcterms:W3CDTF">2025-10-30T18:55:01Z</dcterms:modified>
</cp:coreProperties>
</file>