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58" r:id="rId4"/>
    <p:sldId id="259" r:id="rId5"/>
    <p:sldId id="260" r:id="rId6"/>
    <p:sldId id="261" r:id="rId7"/>
    <p:sldId id="264" r:id="rId8"/>
    <p:sldId id="263" r:id="rId9"/>
    <p:sldId id="272" r:id="rId10"/>
    <p:sldId id="262" r:id="rId11"/>
    <p:sldId id="269" r:id="rId12"/>
    <p:sldId id="270" r:id="rId13"/>
    <p:sldId id="271" r:id="rId14"/>
    <p:sldId id="265" r:id="rId15"/>
    <p:sldId id="266" r:id="rId16"/>
    <p:sldId id="268" r:id="rId17"/>
    <p:sldId id="26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DAF9A-8DD6-46B0-B06A-B0062A92D093}" v="3" dt="2021-08-11T22:58:00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my Dillenseger" userId="02bcea538279c694" providerId="LiveId" clId="{FF3DAF9A-8DD6-46B0-B06A-B0062A92D093}"/>
    <pc:docChg chg="undo custSel addSld delSld modSld sldOrd">
      <pc:chgData name="Remy Dillenseger" userId="02bcea538279c694" providerId="LiveId" clId="{FF3DAF9A-8DD6-46B0-B06A-B0062A92D093}" dt="2021-08-11T23:46:18.613" v="1436" actId="20577"/>
      <pc:docMkLst>
        <pc:docMk/>
      </pc:docMkLst>
      <pc:sldChg chg="addSp delSp modSp mod setBg addAnim delAnim setClrOvrMap">
        <pc:chgData name="Remy Dillenseger" userId="02bcea538279c694" providerId="LiveId" clId="{FF3DAF9A-8DD6-46B0-B06A-B0062A92D093}" dt="2021-08-11T23:32:44.261" v="1154" actId="20577"/>
        <pc:sldMkLst>
          <pc:docMk/>
          <pc:sldMk cId="3613428338" sldId="256"/>
        </pc:sldMkLst>
        <pc:spChg chg="mod">
          <ac:chgData name="Remy Dillenseger" userId="02bcea538279c694" providerId="LiveId" clId="{FF3DAF9A-8DD6-46B0-B06A-B0062A92D093}" dt="2021-08-11T22:58:06.125" v="717" actId="26606"/>
          <ac:spMkLst>
            <pc:docMk/>
            <pc:sldMk cId="3613428338" sldId="256"/>
            <ac:spMk id="2" creationId="{66D38524-B79E-4A35-9949-C2AAE3F62EDB}"/>
          </ac:spMkLst>
        </pc:spChg>
        <pc:spChg chg="mod">
          <ac:chgData name="Remy Dillenseger" userId="02bcea538279c694" providerId="LiveId" clId="{FF3DAF9A-8DD6-46B0-B06A-B0062A92D093}" dt="2021-08-11T23:32:44.261" v="1154" actId="20577"/>
          <ac:spMkLst>
            <pc:docMk/>
            <pc:sldMk cId="3613428338" sldId="256"/>
            <ac:spMk id="3" creationId="{592B5FF5-8D2D-4D83-879C-BA5E90BD7AC4}"/>
          </ac:spMkLst>
        </pc:spChg>
        <pc:spChg chg="add del">
          <ac:chgData name="Remy Dillenseger" userId="02bcea538279c694" providerId="LiveId" clId="{FF3DAF9A-8DD6-46B0-B06A-B0062A92D093}" dt="2021-08-11T22:58:04.289" v="710" actId="26606"/>
          <ac:spMkLst>
            <pc:docMk/>
            <pc:sldMk cId="3613428338" sldId="256"/>
            <ac:spMk id="8" creationId="{E67A1FC6-22FB-4EA7-B90A-C9F18FBEF30F}"/>
          </ac:spMkLst>
        </pc:spChg>
        <pc:spChg chg="add del">
          <ac:chgData name="Remy Dillenseger" userId="02bcea538279c694" providerId="LiveId" clId="{FF3DAF9A-8DD6-46B0-B06A-B0062A92D093}" dt="2021-08-11T22:58:04.289" v="710" actId="26606"/>
          <ac:spMkLst>
            <pc:docMk/>
            <pc:sldMk cId="3613428338" sldId="256"/>
            <ac:spMk id="10" creationId="{6246FDC4-DD97-431A-914A-9EB57A4A3C7C}"/>
          </ac:spMkLst>
        </pc:spChg>
        <pc:spChg chg="add del">
          <ac:chgData name="Remy Dillenseger" userId="02bcea538279c694" providerId="LiveId" clId="{FF3DAF9A-8DD6-46B0-B06A-B0062A92D093}" dt="2021-08-11T22:58:04.289" v="710" actId="26606"/>
          <ac:spMkLst>
            <pc:docMk/>
            <pc:sldMk cId="3613428338" sldId="256"/>
            <ac:spMk id="12" creationId="{CD4E68A2-74B0-42F5-BB75-2E1A7C2018C7}"/>
          </ac:spMkLst>
        </pc:spChg>
        <pc:spChg chg="add del">
          <ac:chgData name="Remy Dillenseger" userId="02bcea538279c694" providerId="LiveId" clId="{FF3DAF9A-8DD6-46B0-B06A-B0062A92D093}" dt="2021-08-11T22:58:06.116" v="716" actId="26606"/>
          <ac:spMkLst>
            <pc:docMk/>
            <pc:sldMk cId="3613428338" sldId="256"/>
            <ac:spMk id="14" creationId="{9A928607-C55C-40FD-B2DF-6CD6A7226A71}"/>
          </ac:spMkLst>
        </pc:spChg>
        <pc:spChg chg="add del">
          <ac:chgData name="Remy Dillenseger" userId="02bcea538279c694" providerId="LiveId" clId="{FF3DAF9A-8DD6-46B0-B06A-B0062A92D093}" dt="2021-08-11T22:58:06.116" v="716" actId="26606"/>
          <ac:spMkLst>
            <pc:docMk/>
            <pc:sldMk cId="3613428338" sldId="256"/>
            <ac:spMk id="16" creationId="{400A20C1-29A4-43E0-AB15-7931F76F8C2D}"/>
          </ac:spMkLst>
        </pc:spChg>
        <pc:spChg chg="add del">
          <ac:chgData name="Remy Dillenseger" userId="02bcea538279c694" providerId="LiveId" clId="{FF3DAF9A-8DD6-46B0-B06A-B0062A92D093}" dt="2021-08-11T22:58:05.315" v="713" actId="26606"/>
          <ac:spMkLst>
            <pc:docMk/>
            <pc:sldMk cId="3613428338" sldId="256"/>
            <ac:spMk id="17" creationId="{E5A92FE9-DB05-4D0D-AF5A-BE8664B9FFB4}"/>
          </ac:spMkLst>
        </pc:spChg>
        <pc:spChg chg="add del">
          <ac:chgData name="Remy Dillenseger" userId="02bcea538279c694" providerId="LiveId" clId="{FF3DAF9A-8DD6-46B0-B06A-B0062A92D093}" dt="2021-08-11T22:58:06.116" v="716" actId="26606"/>
          <ac:spMkLst>
            <pc:docMk/>
            <pc:sldMk cId="3613428338" sldId="256"/>
            <ac:spMk id="21" creationId="{15655827-B42D-4180-88D3-D83F25E4BD1C}"/>
          </ac:spMkLst>
        </pc:spChg>
        <pc:spChg chg="add del">
          <ac:chgData name="Remy Dillenseger" userId="02bcea538279c694" providerId="LiveId" clId="{FF3DAF9A-8DD6-46B0-B06A-B0062A92D093}" dt="2021-08-11T22:58:06.116" v="716" actId="26606"/>
          <ac:spMkLst>
            <pc:docMk/>
            <pc:sldMk cId="3613428338" sldId="256"/>
            <ac:spMk id="22" creationId="{24ACCB06-563C-4ADE-B4D6-1FE9F723C7D9}"/>
          </ac:spMkLst>
        </pc:spChg>
        <pc:spChg chg="add del">
          <ac:chgData name="Remy Dillenseger" userId="02bcea538279c694" providerId="LiveId" clId="{FF3DAF9A-8DD6-46B0-B06A-B0062A92D093}" dt="2021-08-11T22:58:06.116" v="716" actId="26606"/>
          <ac:spMkLst>
            <pc:docMk/>
            <pc:sldMk cId="3613428338" sldId="256"/>
            <ac:spMk id="23" creationId="{40761ECD-D92B-46AE-82CA-640023D282F9}"/>
          </ac:spMkLst>
        </pc:spChg>
        <pc:spChg chg="add">
          <ac:chgData name="Remy Dillenseger" userId="02bcea538279c694" providerId="LiveId" clId="{FF3DAF9A-8DD6-46B0-B06A-B0062A92D093}" dt="2021-08-11T22:58:06.125" v="717" actId="26606"/>
          <ac:spMkLst>
            <pc:docMk/>
            <pc:sldMk cId="3613428338" sldId="256"/>
            <ac:spMk id="25" creationId="{E67A1FC6-22FB-4EA7-B90A-C9F18FBEF30F}"/>
          </ac:spMkLst>
        </pc:spChg>
        <pc:spChg chg="add">
          <ac:chgData name="Remy Dillenseger" userId="02bcea538279c694" providerId="LiveId" clId="{FF3DAF9A-8DD6-46B0-B06A-B0062A92D093}" dt="2021-08-11T22:58:06.125" v="717" actId="26606"/>
          <ac:spMkLst>
            <pc:docMk/>
            <pc:sldMk cId="3613428338" sldId="256"/>
            <ac:spMk id="26" creationId="{6246FDC4-DD97-431A-914A-9EB57A4A3C7C}"/>
          </ac:spMkLst>
        </pc:spChg>
        <pc:spChg chg="add">
          <ac:chgData name="Remy Dillenseger" userId="02bcea538279c694" providerId="LiveId" clId="{FF3DAF9A-8DD6-46B0-B06A-B0062A92D093}" dt="2021-08-11T22:58:06.125" v="717" actId="26606"/>
          <ac:spMkLst>
            <pc:docMk/>
            <pc:sldMk cId="3613428338" sldId="256"/>
            <ac:spMk id="27" creationId="{CD4E68A2-74B0-42F5-BB75-2E1A7C2018C7}"/>
          </ac:spMkLst>
        </pc:spChg>
        <pc:grpChg chg="add del">
          <ac:chgData name="Remy Dillenseger" userId="02bcea538279c694" providerId="LiveId" clId="{FF3DAF9A-8DD6-46B0-B06A-B0062A92D093}" dt="2021-08-11T22:58:05.315" v="713" actId="26606"/>
          <ac:grpSpMkLst>
            <pc:docMk/>
            <pc:sldMk cId="3613428338" sldId="256"/>
            <ac:grpSpMk id="18" creationId="{53D9B26A-5143-49A7-BA98-D871D5BD719A}"/>
          </ac:grpSpMkLst>
        </pc:grpChg>
      </pc:sldChg>
      <pc:sldChg chg="modSp del mod">
        <pc:chgData name="Remy Dillenseger" userId="02bcea538279c694" providerId="LiveId" clId="{FF3DAF9A-8DD6-46B0-B06A-B0062A92D093}" dt="2021-08-11T22:53:27.061" v="659" actId="2696"/>
        <pc:sldMkLst>
          <pc:docMk/>
          <pc:sldMk cId="1666304090" sldId="257"/>
        </pc:sldMkLst>
        <pc:spChg chg="mod">
          <ac:chgData name="Remy Dillenseger" userId="02bcea538279c694" providerId="LiveId" clId="{FF3DAF9A-8DD6-46B0-B06A-B0062A92D093}" dt="2021-08-11T22:53:05.884" v="657" actId="20577"/>
          <ac:spMkLst>
            <pc:docMk/>
            <pc:sldMk cId="1666304090" sldId="257"/>
            <ac:spMk id="2" creationId="{700FD2DA-35CA-49ED-9909-4F43594219D9}"/>
          </ac:spMkLst>
        </pc:spChg>
        <pc:spChg chg="mod">
          <ac:chgData name="Remy Dillenseger" userId="02bcea538279c694" providerId="LiveId" clId="{FF3DAF9A-8DD6-46B0-B06A-B0062A92D093}" dt="2021-08-11T22:42:12.557" v="24" actId="12"/>
          <ac:spMkLst>
            <pc:docMk/>
            <pc:sldMk cId="1666304090" sldId="257"/>
            <ac:spMk id="3" creationId="{686397F3-5A39-4899-B6A1-32655743B820}"/>
          </ac:spMkLst>
        </pc:spChg>
      </pc:sldChg>
      <pc:sldChg chg="modSp mod">
        <pc:chgData name="Remy Dillenseger" userId="02bcea538279c694" providerId="LiveId" clId="{FF3DAF9A-8DD6-46B0-B06A-B0062A92D093}" dt="2021-08-11T22:58:00.200" v="706"/>
        <pc:sldMkLst>
          <pc:docMk/>
          <pc:sldMk cId="3572618003" sldId="258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3572618003" sldId="258"/>
            <ac:spMk id="2" creationId="{E5EA4C03-A316-4D23-AF65-8E8964FD893B}"/>
          </ac:spMkLst>
        </pc:spChg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3572618003" sldId="258"/>
            <ac:spMk id="3" creationId="{180E4E8B-787B-40DF-8AA2-FEB789CACF98}"/>
          </ac:spMkLst>
        </pc:spChg>
      </pc:sldChg>
      <pc:sldChg chg="modSp new mod">
        <pc:chgData name="Remy Dillenseger" userId="02bcea538279c694" providerId="LiveId" clId="{FF3DAF9A-8DD6-46B0-B06A-B0062A92D093}" dt="2021-08-11T22:58:00.306" v="707" actId="27636"/>
        <pc:sldMkLst>
          <pc:docMk/>
          <pc:sldMk cId="1534197648" sldId="259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1534197648" sldId="259"/>
            <ac:spMk id="2" creationId="{3782D858-D810-4264-AF24-9FE0836B20B5}"/>
          </ac:spMkLst>
        </pc:spChg>
        <pc:spChg chg="mod">
          <ac:chgData name="Remy Dillenseger" userId="02bcea538279c694" providerId="LiveId" clId="{FF3DAF9A-8DD6-46B0-B06A-B0062A92D093}" dt="2021-08-11T22:58:00.306" v="707" actId="27636"/>
          <ac:spMkLst>
            <pc:docMk/>
            <pc:sldMk cId="1534197648" sldId="259"/>
            <ac:spMk id="3" creationId="{85FE9BD6-C236-4FFD-9C81-8C8EE0C7205C}"/>
          </ac:spMkLst>
        </pc:spChg>
      </pc:sldChg>
      <pc:sldChg chg="modSp new mod">
        <pc:chgData name="Remy Dillenseger" userId="02bcea538279c694" providerId="LiveId" clId="{FF3DAF9A-8DD6-46B0-B06A-B0062A92D093}" dt="2021-08-11T22:58:00.323" v="708" actId="27636"/>
        <pc:sldMkLst>
          <pc:docMk/>
          <pc:sldMk cId="3310401827" sldId="260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3310401827" sldId="260"/>
            <ac:spMk id="2" creationId="{69D941AE-7075-45C2-AED4-A8F1B17523D5}"/>
          </ac:spMkLst>
        </pc:spChg>
        <pc:spChg chg="mod">
          <ac:chgData name="Remy Dillenseger" userId="02bcea538279c694" providerId="LiveId" clId="{FF3DAF9A-8DD6-46B0-B06A-B0062A92D093}" dt="2021-08-11T22:58:00.323" v="708" actId="27636"/>
          <ac:spMkLst>
            <pc:docMk/>
            <pc:sldMk cId="3310401827" sldId="260"/>
            <ac:spMk id="3" creationId="{14CFED16-88F6-477C-BB78-7477E914CA64}"/>
          </ac:spMkLst>
        </pc:spChg>
      </pc:sldChg>
      <pc:sldChg chg="modSp new mod">
        <pc:chgData name="Remy Dillenseger" userId="02bcea538279c694" providerId="LiveId" clId="{FF3DAF9A-8DD6-46B0-B06A-B0062A92D093}" dt="2021-08-11T22:58:00.200" v="706"/>
        <pc:sldMkLst>
          <pc:docMk/>
          <pc:sldMk cId="1242074167" sldId="261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1242074167" sldId="261"/>
            <ac:spMk id="2" creationId="{4797D2FA-C19D-4359-A65A-95A8F4F4D543}"/>
          </ac:spMkLst>
        </pc:spChg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1242074167" sldId="261"/>
            <ac:spMk id="3" creationId="{D2926790-3E7F-4724-8DBF-3AE2F33A820A}"/>
          </ac:spMkLst>
        </pc:spChg>
      </pc:sldChg>
      <pc:sldChg chg="modSp new del mod">
        <pc:chgData name="Remy Dillenseger" userId="02bcea538279c694" providerId="LiveId" clId="{FF3DAF9A-8DD6-46B0-B06A-B0062A92D093}" dt="2021-08-11T22:45:03.298" v="174" actId="47"/>
        <pc:sldMkLst>
          <pc:docMk/>
          <pc:sldMk cId="3820424942" sldId="261"/>
        </pc:sldMkLst>
        <pc:spChg chg="mod">
          <ac:chgData name="Remy Dillenseger" userId="02bcea538279c694" providerId="LiveId" clId="{FF3DAF9A-8DD6-46B0-B06A-B0062A92D093}" dt="2021-08-11T22:44:49.732" v="159" actId="20577"/>
          <ac:spMkLst>
            <pc:docMk/>
            <pc:sldMk cId="3820424942" sldId="261"/>
            <ac:spMk id="2" creationId="{7B7DA986-11D9-46BB-9E15-B62797EC4532}"/>
          </ac:spMkLst>
        </pc:spChg>
        <pc:spChg chg="mod">
          <ac:chgData name="Remy Dillenseger" userId="02bcea538279c694" providerId="LiveId" clId="{FF3DAF9A-8DD6-46B0-B06A-B0062A92D093}" dt="2021-08-11T22:44:57.664" v="173" actId="20577"/>
          <ac:spMkLst>
            <pc:docMk/>
            <pc:sldMk cId="3820424942" sldId="261"/>
            <ac:spMk id="3" creationId="{5B21A6C9-B23D-4B09-B97C-63D7086A7761}"/>
          </ac:spMkLst>
        </pc:spChg>
      </pc:sldChg>
      <pc:sldChg chg="addSp delSp modSp new mod ord modClrScheme chgLayout">
        <pc:chgData name="Remy Dillenseger" userId="02bcea538279c694" providerId="LiveId" clId="{FF3DAF9A-8DD6-46B0-B06A-B0062A92D093}" dt="2021-08-11T22:58:00.200" v="706"/>
        <pc:sldMkLst>
          <pc:docMk/>
          <pc:sldMk cId="575969221" sldId="262"/>
        </pc:sldMkLst>
        <pc:spChg chg="del mod ord">
          <ac:chgData name="Remy Dillenseger" userId="02bcea538279c694" providerId="LiveId" clId="{FF3DAF9A-8DD6-46B0-B06A-B0062A92D093}" dt="2021-08-11T22:45:39.926" v="235" actId="700"/>
          <ac:spMkLst>
            <pc:docMk/>
            <pc:sldMk cId="575969221" sldId="262"/>
            <ac:spMk id="2" creationId="{D66D1D59-D543-4512-8EEE-5BE408676F71}"/>
          </ac:spMkLst>
        </pc:spChg>
        <pc:spChg chg="del mod ord">
          <ac:chgData name="Remy Dillenseger" userId="02bcea538279c694" providerId="LiveId" clId="{FF3DAF9A-8DD6-46B0-B06A-B0062A92D093}" dt="2021-08-11T22:45:39.926" v="235" actId="700"/>
          <ac:spMkLst>
            <pc:docMk/>
            <pc:sldMk cId="575969221" sldId="262"/>
            <ac:spMk id="3" creationId="{3874517A-7784-4E00-9B67-30A867DC015B}"/>
          </ac:spMkLst>
        </pc:spChg>
        <pc:spChg chg="add mod ord">
          <ac:chgData name="Remy Dillenseger" userId="02bcea538279c694" providerId="LiveId" clId="{FF3DAF9A-8DD6-46B0-B06A-B0062A92D093}" dt="2021-08-11T22:58:00.200" v="706"/>
          <ac:spMkLst>
            <pc:docMk/>
            <pc:sldMk cId="575969221" sldId="262"/>
            <ac:spMk id="4" creationId="{652AB0B0-FCF9-442A-8E32-7C9614C52C60}"/>
          </ac:spMkLst>
        </pc:spChg>
        <pc:spChg chg="add del mod ord">
          <ac:chgData name="Remy Dillenseger" userId="02bcea538279c694" providerId="LiveId" clId="{FF3DAF9A-8DD6-46B0-B06A-B0062A92D093}" dt="2021-08-11T22:55:20.272" v="673" actId="931"/>
          <ac:spMkLst>
            <pc:docMk/>
            <pc:sldMk cId="575969221" sldId="262"/>
            <ac:spMk id="5" creationId="{BB245BA2-D99C-4468-AF45-A0CB5AC2F5F4}"/>
          </ac:spMkLst>
        </pc:spChg>
        <pc:picChg chg="add mod ord">
          <ac:chgData name="Remy Dillenseger" userId="02bcea538279c694" providerId="LiveId" clId="{FF3DAF9A-8DD6-46B0-B06A-B0062A92D093}" dt="2021-08-11T22:58:00.200" v="706"/>
          <ac:picMkLst>
            <pc:docMk/>
            <pc:sldMk cId="575969221" sldId="262"/>
            <ac:picMk id="7" creationId="{1F5A9C97-9CB0-43D4-BD1C-CD5D9DDCDA7D}"/>
          </ac:picMkLst>
        </pc:picChg>
      </pc:sldChg>
      <pc:sldChg chg="addSp delSp modSp new mod">
        <pc:chgData name="Remy Dillenseger" userId="02bcea538279c694" providerId="LiveId" clId="{FF3DAF9A-8DD6-46B0-B06A-B0062A92D093}" dt="2021-08-11T22:58:00.200" v="706"/>
        <pc:sldMkLst>
          <pc:docMk/>
          <pc:sldMk cId="1489862644" sldId="263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1489862644" sldId="263"/>
            <ac:spMk id="2" creationId="{663CDEFF-003C-4AD0-9DF7-E7DFC1F5869E}"/>
          </ac:spMkLst>
        </pc:spChg>
        <pc:spChg chg="del">
          <ac:chgData name="Remy Dillenseger" userId="02bcea538279c694" providerId="LiveId" clId="{FF3DAF9A-8DD6-46B0-B06A-B0062A92D093}" dt="2021-08-11T22:54:21.348" v="670" actId="931"/>
          <ac:spMkLst>
            <pc:docMk/>
            <pc:sldMk cId="1489862644" sldId="263"/>
            <ac:spMk id="3" creationId="{839979E1-22E5-4343-951D-74CC5A6771AB}"/>
          </ac:spMkLst>
        </pc:spChg>
        <pc:picChg chg="add mod ord">
          <ac:chgData name="Remy Dillenseger" userId="02bcea538279c694" providerId="LiveId" clId="{FF3DAF9A-8DD6-46B0-B06A-B0062A92D093}" dt="2021-08-11T22:58:00.200" v="706"/>
          <ac:picMkLst>
            <pc:docMk/>
            <pc:sldMk cId="1489862644" sldId="263"/>
            <ac:picMk id="5" creationId="{8A9A6A3F-2776-4787-8CE3-0D76C1B9B7C0}"/>
          </ac:picMkLst>
        </pc:picChg>
      </pc:sldChg>
      <pc:sldChg chg="addSp delSp modSp new mod ord">
        <pc:chgData name="Remy Dillenseger" userId="02bcea538279c694" providerId="LiveId" clId="{FF3DAF9A-8DD6-46B0-B06A-B0062A92D093}" dt="2021-08-11T22:58:00.200" v="706"/>
        <pc:sldMkLst>
          <pc:docMk/>
          <pc:sldMk cId="2073159522" sldId="264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2073159522" sldId="264"/>
            <ac:spMk id="2" creationId="{718A60E3-DCDD-48FC-8A07-1B03B780D2E0}"/>
          </ac:spMkLst>
        </pc:spChg>
        <pc:spChg chg="del">
          <ac:chgData name="Remy Dillenseger" userId="02bcea538279c694" providerId="LiveId" clId="{FF3DAF9A-8DD6-46B0-B06A-B0062A92D093}" dt="2021-08-11T22:54:08.901" v="667" actId="931"/>
          <ac:spMkLst>
            <pc:docMk/>
            <pc:sldMk cId="2073159522" sldId="264"/>
            <ac:spMk id="3" creationId="{63C95A9C-E5A7-4A16-9C14-3EF03F9A65E0}"/>
          </ac:spMkLst>
        </pc:spChg>
        <pc:picChg chg="add mod ord">
          <ac:chgData name="Remy Dillenseger" userId="02bcea538279c694" providerId="LiveId" clId="{FF3DAF9A-8DD6-46B0-B06A-B0062A92D093}" dt="2021-08-11T22:58:00.200" v="706"/>
          <ac:picMkLst>
            <pc:docMk/>
            <pc:sldMk cId="2073159522" sldId="264"/>
            <ac:picMk id="5" creationId="{0D2AE90E-90A7-474D-B0CC-A9033FC93821}"/>
          </ac:picMkLst>
        </pc:picChg>
      </pc:sldChg>
      <pc:sldChg chg="modSp new mod">
        <pc:chgData name="Remy Dillenseger" userId="02bcea538279c694" providerId="LiveId" clId="{FF3DAF9A-8DD6-46B0-B06A-B0062A92D093}" dt="2021-08-11T22:58:00.200" v="706"/>
        <pc:sldMkLst>
          <pc:docMk/>
          <pc:sldMk cId="3544931067" sldId="265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3544931067" sldId="265"/>
            <ac:spMk id="2" creationId="{0402FDD4-B565-4942-977D-A9E4FB50727B}"/>
          </ac:spMkLst>
        </pc:spChg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3544931067" sldId="265"/>
            <ac:spMk id="3" creationId="{755AFA18-5B63-4D96-8BB6-9CA5CA9ED280}"/>
          </ac:spMkLst>
        </pc:spChg>
      </pc:sldChg>
      <pc:sldChg chg="modSp new mod">
        <pc:chgData name="Remy Dillenseger" userId="02bcea538279c694" providerId="LiveId" clId="{FF3DAF9A-8DD6-46B0-B06A-B0062A92D093}" dt="2021-08-11T23:46:18.613" v="1436" actId="20577"/>
        <pc:sldMkLst>
          <pc:docMk/>
          <pc:sldMk cId="1418854613" sldId="266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1418854613" sldId="266"/>
            <ac:spMk id="2" creationId="{C0BE8224-89F9-4282-8967-371B06B8E0E4}"/>
          </ac:spMkLst>
        </pc:spChg>
        <pc:spChg chg="mod">
          <ac:chgData name="Remy Dillenseger" userId="02bcea538279c694" providerId="LiveId" clId="{FF3DAF9A-8DD6-46B0-B06A-B0062A92D093}" dt="2021-08-11T23:46:18.613" v="1436" actId="20577"/>
          <ac:spMkLst>
            <pc:docMk/>
            <pc:sldMk cId="1418854613" sldId="266"/>
            <ac:spMk id="3" creationId="{E207DB47-BCD3-491B-89D6-358EE297F70B}"/>
          </ac:spMkLst>
        </pc:spChg>
      </pc:sldChg>
      <pc:sldChg chg="addSp delSp modSp new mod setBg setClrOvrMap delDesignElem">
        <pc:chgData name="Remy Dillenseger" userId="02bcea538279c694" providerId="LiveId" clId="{FF3DAF9A-8DD6-46B0-B06A-B0062A92D093}" dt="2021-08-11T22:57:20.614" v="704"/>
        <pc:sldMkLst>
          <pc:docMk/>
          <pc:sldMk cId="2210874607" sldId="267"/>
        </pc:sldMkLst>
        <pc:spChg chg="mod">
          <ac:chgData name="Remy Dillenseger" userId="02bcea538279c694" providerId="LiveId" clId="{FF3DAF9A-8DD6-46B0-B06A-B0062A92D093}" dt="2021-08-11T22:57:09.472" v="702" actId="26606"/>
          <ac:spMkLst>
            <pc:docMk/>
            <pc:sldMk cId="2210874607" sldId="267"/>
            <ac:spMk id="2" creationId="{CD28D46D-F177-4022-B875-D4C7B6A08A00}"/>
          </ac:spMkLst>
        </pc:spChg>
        <pc:spChg chg="mod">
          <ac:chgData name="Remy Dillenseger" userId="02bcea538279c694" providerId="LiveId" clId="{FF3DAF9A-8DD6-46B0-B06A-B0062A92D093}" dt="2021-08-11T22:57:09.472" v="702" actId="26606"/>
          <ac:spMkLst>
            <pc:docMk/>
            <pc:sldMk cId="2210874607" sldId="267"/>
            <ac:spMk id="3" creationId="{0A1097CB-9F56-403A-BAED-60A59C0235CF}"/>
          </ac:spMkLst>
        </pc:spChg>
        <pc:spChg chg="add del">
          <ac:chgData name="Remy Dillenseger" userId="02bcea538279c694" providerId="LiveId" clId="{FF3DAF9A-8DD6-46B0-B06A-B0062A92D093}" dt="2021-08-11T22:57:20.614" v="704"/>
          <ac:spMkLst>
            <pc:docMk/>
            <pc:sldMk cId="2210874607" sldId="267"/>
            <ac:spMk id="8" creationId="{A43280A9-E265-46D1-8575-622906D204C9}"/>
          </ac:spMkLst>
        </pc:spChg>
        <pc:spChg chg="add del">
          <ac:chgData name="Remy Dillenseger" userId="02bcea538279c694" providerId="LiveId" clId="{FF3DAF9A-8DD6-46B0-B06A-B0062A92D093}" dt="2021-08-11T22:57:20.614" v="704"/>
          <ac:spMkLst>
            <pc:docMk/>
            <pc:sldMk cId="2210874607" sldId="267"/>
            <ac:spMk id="10" creationId="{4DE20B70-4750-4280-B3AC-512C05EEF920}"/>
          </ac:spMkLst>
        </pc:spChg>
        <pc:spChg chg="add del">
          <ac:chgData name="Remy Dillenseger" userId="02bcea538279c694" providerId="LiveId" clId="{FF3DAF9A-8DD6-46B0-B06A-B0062A92D093}" dt="2021-08-11T22:57:20.614" v="704"/>
          <ac:spMkLst>
            <pc:docMk/>
            <pc:sldMk cId="2210874607" sldId="267"/>
            <ac:spMk id="12" creationId="{98D95174-B5F2-424A-8183-654A5064D0B6}"/>
          </ac:spMkLst>
        </pc:spChg>
        <pc:spChg chg="add del">
          <ac:chgData name="Remy Dillenseger" userId="02bcea538279c694" providerId="LiveId" clId="{FF3DAF9A-8DD6-46B0-B06A-B0062A92D093}" dt="2021-08-11T22:57:20.614" v="704"/>
          <ac:spMkLst>
            <pc:docMk/>
            <pc:sldMk cId="2210874607" sldId="267"/>
            <ac:spMk id="14" creationId="{DD368A96-A16E-42CE-842C-9166E567BCC1}"/>
          </ac:spMkLst>
        </pc:spChg>
        <pc:cxnChg chg="add del">
          <ac:chgData name="Remy Dillenseger" userId="02bcea538279c694" providerId="LiveId" clId="{FF3DAF9A-8DD6-46B0-B06A-B0062A92D093}" dt="2021-08-11T22:57:20.614" v="704"/>
          <ac:cxnSpMkLst>
            <pc:docMk/>
            <pc:sldMk cId="2210874607" sldId="267"/>
            <ac:cxnSpMk id="16" creationId="{E350D170-418B-4A22-8B98-15EF799FD957}"/>
          </ac:cxnSpMkLst>
        </pc:cxnChg>
      </pc:sldChg>
      <pc:sldChg chg="modSp new mod">
        <pc:chgData name="Remy Dillenseger" userId="02bcea538279c694" providerId="LiveId" clId="{FF3DAF9A-8DD6-46B0-B06A-B0062A92D093}" dt="2021-08-11T23:44:43.028" v="1403" actId="20577"/>
        <pc:sldMkLst>
          <pc:docMk/>
          <pc:sldMk cId="2332656086" sldId="268"/>
        </pc:sldMkLst>
        <pc:spChg chg="mod">
          <ac:chgData name="Remy Dillenseger" userId="02bcea538279c694" providerId="LiveId" clId="{FF3DAF9A-8DD6-46B0-B06A-B0062A92D093}" dt="2021-08-11T22:58:00.200" v="706"/>
          <ac:spMkLst>
            <pc:docMk/>
            <pc:sldMk cId="2332656086" sldId="268"/>
            <ac:spMk id="2" creationId="{D2BF02F8-B2D0-4434-B99F-8A4B7C01869D}"/>
          </ac:spMkLst>
        </pc:spChg>
        <pc:spChg chg="mod">
          <ac:chgData name="Remy Dillenseger" userId="02bcea538279c694" providerId="LiveId" clId="{FF3DAF9A-8DD6-46B0-B06A-B0062A92D093}" dt="2021-08-11T23:44:43.028" v="1403" actId="20577"/>
          <ac:spMkLst>
            <pc:docMk/>
            <pc:sldMk cId="2332656086" sldId="268"/>
            <ac:spMk id="3" creationId="{44F4B972-71AD-42B8-BCA0-29A5155D1D51}"/>
          </ac:spMkLst>
        </pc:spChg>
      </pc:sldChg>
      <pc:sldChg chg="new del">
        <pc:chgData name="Remy Dillenseger" userId="02bcea538279c694" providerId="LiveId" clId="{FF3DAF9A-8DD6-46B0-B06A-B0062A92D093}" dt="2021-08-11T23:14:30.356" v="719" actId="680"/>
        <pc:sldMkLst>
          <pc:docMk/>
          <pc:sldMk cId="601265428" sldId="269"/>
        </pc:sldMkLst>
      </pc:sldChg>
      <pc:sldChg chg="addSp delSp modSp new mod">
        <pc:chgData name="Remy Dillenseger" userId="02bcea538279c694" providerId="LiveId" clId="{FF3DAF9A-8DD6-46B0-B06A-B0062A92D093}" dt="2021-08-11T23:15:17.653" v="778" actId="20577"/>
        <pc:sldMkLst>
          <pc:docMk/>
          <pc:sldMk cId="1768947736" sldId="269"/>
        </pc:sldMkLst>
        <pc:spChg chg="mod">
          <ac:chgData name="Remy Dillenseger" userId="02bcea538279c694" providerId="LiveId" clId="{FF3DAF9A-8DD6-46B0-B06A-B0062A92D093}" dt="2021-08-11T23:15:17.653" v="778" actId="20577"/>
          <ac:spMkLst>
            <pc:docMk/>
            <pc:sldMk cId="1768947736" sldId="269"/>
            <ac:spMk id="2" creationId="{E0C1FCBF-A970-4DA4-B5D0-2136F24B4397}"/>
          </ac:spMkLst>
        </pc:spChg>
        <pc:spChg chg="del">
          <ac:chgData name="Remy Dillenseger" userId="02bcea538279c694" providerId="LiveId" clId="{FF3DAF9A-8DD6-46B0-B06A-B0062A92D093}" dt="2021-08-11T23:14:54.278" v="721" actId="931"/>
          <ac:spMkLst>
            <pc:docMk/>
            <pc:sldMk cId="1768947736" sldId="269"/>
            <ac:spMk id="3" creationId="{7ADFB595-3E5D-415E-B086-D255D482F12F}"/>
          </ac:spMkLst>
        </pc:spChg>
        <pc:picChg chg="add mod ord">
          <ac:chgData name="Remy Dillenseger" userId="02bcea538279c694" providerId="LiveId" clId="{FF3DAF9A-8DD6-46B0-B06A-B0062A92D093}" dt="2021-08-11T23:14:54.851" v="723" actId="962"/>
          <ac:picMkLst>
            <pc:docMk/>
            <pc:sldMk cId="1768947736" sldId="269"/>
            <ac:picMk id="5" creationId="{41498136-F396-4D54-92F8-7D5D158311CE}"/>
          </ac:picMkLst>
        </pc:picChg>
      </pc:sldChg>
      <pc:sldChg chg="addSp delSp modSp new mod ord">
        <pc:chgData name="Remy Dillenseger" userId="02bcea538279c694" providerId="LiveId" clId="{FF3DAF9A-8DD6-46B0-B06A-B0062A92D093}" dt="2021-08-11T23:28:24.956" v="981"/>
        <pc:sldMkLst>
          <pc:docMk/>
          <pc:sldMk cId="3221948984" sldId="270"/>
        </pc:sldMkLst>
        <pc:spChg chg="mod">
          <ac:chgData name="Remy Dillenseger" userId="02bcea538279c694" providerId="LiveId" clId="{FF3DAF9A-8DD6-46B0-B06A-B0062A92D093}" dt="2021-08-11T23:15:42.675" v="834" actId="20577"/>
          <ac:spMkLst>
            <pc:docMk/>
            <pc:sldMk cId="3221948984" sldId="270"/>
            <ac:spMk id="2" creationId="{DE3F6E25-55C7-4024-896D-A92E13AC7159}"/>
          </ac:spMkLst>
        </pc:spChg>
        <pc:spChg chg="del">
          <ac:chgData name="Remy Dillenseger" userId="02bcea538279c694" providerId="LiveId" clId="{FF3DAF9A-8DD6-46B0-B06A-B0062A92D093}" dt="2021-08-11T23:15:25.283" v="780" actId="931"/>
          <ac:spMkLst>
            <pc:docMk/>
            <pc:sldMk cId="3221948984" sldId="270"/>
            <ac:spMk id="3" creationId="{3994F2DC-AEF9-4B9C-AC6E-24AAF8A23B36}"/>
          </ac:spMkLst>
        </pc:spChg>
        <pc:picChg chg="add mod ord">
          <ac:chgData name="Remy Dillenseger" userId="02bcea538279c694" providerId="LiveId" clId="{FF3DAF9A-8DD6-46B0-B06A-B0062A92D093}" dt="2021-08-11T23:15:25.682" v="782" actId="962"/>
          <ac:picMkLst>
            <pc:docMk/>
            <pc:sldMk cId="3221948984" sldId="270"/>
            <ac:picMk id="5" creationId="{533A26F9-DA65-40D7-ADDF-1A4F819677E9}"/>
          </ac:picMkLst>
        </pc:picChg>
      </pc:sldChg>
      <pc:sldChg chg="addSp delSp modSp new mod">
        <pc:chgData name="Remy Dillenseger" userId="02bcea538279c694" providerId="LiveId" clId="{FF3DAF9A-8DD6-46B0-B06A-B0062A92D093}" dt="2021-08-11T23:16:41.921" v="929" actId="6549"/>
        <pc:sldMkLst>
          <pc:docMk/>
          <pc:sldMk cId="2109135690" sldId="271"/>
        </pc:sldMkLst>
        <pc:spChg chg="mod">
          <ac:chgData name="Remy Dillenseger" userId="02bcea538279c694" providerId="LiveId" clId="{FF3DAF9A-8DD6-46B0-B06A-B0062A92D093}" dt="2021-08-11T23:16:35.812" v="925" actId="20577"/>
          <ac:spMkLst>
            <pc:docMk/>
            <pc:sldMk cId="2109135690" sldId="271"/>
            <ac:spMk id="2" creationId="{85A508DB-5CC4-4AE2-9E46-9DCDE9797B2E}"/>
          </ac:spMkLst>
        </pc:spChg>
        <pc:spChg chg="mod">
          <ac:chgData name="Remy Dillenseger" userId="02bcea538279c694" providerId="LiveId" clId="{FF3DAF9A-8DD6-46B0-B06A-B0062A92D093}" dt="2021-08-11T23:16:39.326" v="928" actId="20577"/>
          <ac:spMkLst>
            <pc:docMk/>
            <pc:sldMk cId="2109135690" sldId="271"/>
            <ac:spMk id="3" creationId="{14D017AD-7D54-4484-8895-C04999074B99}"/>
          </ac:spMkLst>
        </pc:spChg>
        <pc:spChg chg="del">
          <ac:chgData name="Remy Dillenseger" userId="02bcea538279c694" providerId="LiveId" clId="{FF3DAF9A-8DD6-46B0-B06A-B0062A92D093}" dt="2021-08-11T23:16:07.552" v="836" actId="931"/>
          <ac:spMkLst>
            <pc:docMk/>
            <pc:sldMk cId="2109135690" sldId="271"/>
            <ac:spMk id="4" creationId="{51E564EE-5D80-4F10-8067-139B7A820B6E}"/>
          </ac:spMkLst>
        </pc:spChg>
        <pc:spChg chg="mod">
          <ac:chgData name="Remy Dillenseger" userId="02bcea538279c694" providerId="LiveId" clId="{FF3DAF9A-8DD6-46B0-B06A-B0062A92D093}" dt="2021-08-11T23:16:41.921" v="929" actId="6549"/>
          <ac:spMkLst>
            <pc:docMk/>
            <pc:sldMk cId="2109135690" sldId="271"/>
            <ac:spMk id="5" creationId="{C5389E72-7DB3-43C1-A140-A94B5838D366}"/>
          </ac:spMkLst>
        </pc:spChg>
        <pc:spChg chg="del">
          <ac:chgData name="Remy Dillenseger" userId="02bcea538279c694" providerId="LiveId" clId="{FF3DAF9A-8DD6-46B0-B06A-B0062A92D093}" dt="2021-08-11T23:16:10.109" v="837" actId="931"/>
          <ac:spMkLst>
            <pc:docMk/>
            <pc:sldMk cId="2109135690" sldId="271"/>
            <ac:spMk id="6" creationId="{6B60251A-87A6-4F69-B7C0-C065E58BF343}"/>
          </ac:spMkLst>
        </pc:spChg>
        <pc:picChg chg="add mod ord">
          <ac:chgData name="Remy Dillenseger" userId="02bcea538279c694" providerId="LiveId" clId="{FF3DAF9A-8DD6-46B0-B06A-B0062A92D093}" dt="2021-08-11T23:16:10.127" v="838" actId="27614"/>
          <ac:picMkLst>
            <pc:docMk/>
            <pc:sldMk cId="2109135690" sldId="271"/>
            <ac:picMk id="8" creationId="{1F04959E-BA85-4288-9895-20583AD8C5BF}"/>
          </ac:picMkLst>
        </pc:picChg>
        <pc:picChg chg="add mod ord">
          <ac:chgData name="Remy Dillenseger" userId="02bcea538279c694" providerId="LiveId" clId="{FF3DAF9A-8DD6-46B0-B06A-B0062A92D093}" dt="2021-08-11T23:16:11.009" v="841" actId="962"/>
          <ac:picMkLst>
            <pc:docMk/>
            <pc:sldMk cId="2109135690" sldId="271"/>
            <ac:picMk id="10" creationId="{6F2EFB70-62C8-4800-BFAE-4BFC94E5E01C}"/>
          </ac:picMkLst>
        </pc:picChg>
      </pc:sldChg>
      <pc:sldChg chg="new del">
        <pc:chgData name="Remy Dillenseger" userId="02bcea538279c694" providerId="LiveId" clId="{FF3DAF9A-8DD6-46B0-B06A-B0062A92D093}" dt="2021-08-11T23:17:01.469" v="931" actId="680"/>
        <pc:sldMkLst>
          <pc:docMk/>
          <pc:sldMk cId="2210924638" sldId="272"/>
        </pc:sldMkLst>
      </pc:sldChg>
      <pc:sldChg chg="addSp delSp modSp new mod">
        <pc:chgData name="Remy Dillenseger" userId="02bcea538279c694" providerId="LiveId" clId="{FF3DAF9A-8DD6-46B0-B06A-B0062A92D093}" dt="2021-08-11T23:17:39.668" v="979" actId="20577"/>
        <pc:sldMkLst>
          <pc:docMk/>
          <pc:sldMk cId="4054408856" sldId="272"/>
        </pc:sldMkLst>
        <pc:spChg chg="mod">
          <ac:chgData name="Remy Dillenseger" userId="02bcea538279c694" providerId="LiveId" clId="{FF3DAF9A-8DD6-46B0-B06A-B0062A92D093}" dt="2021-08-11T23:17:39.668" v="979" actId="20577"/>
          <ac:spMkLst>
            <pc:docMk/>
            <pc:sldMk cId="4054408856" sldId="272"/>
            <ac:spMk id="2" creationId="{017A06E1-9752-48A2-88D4-697C7532EFE9}"/>
          </ac:spMkLst>
        </pc:spChg>
        <pc:spChg chg="del">
          <ac:chgData name="Remy Dillenseger" userId="02bcea538279c694" providerId="LiveId" clId="{FF3DAF9A-8DD6-46B0-B06A-B0062A92D093}" dt="2021-08-11T23:17:19.540" v="933" actId="931"/>
          <ac:spMkLst>
            <pc:docMk/>
            <pc:sldMk cId="4054408856" sldId="272"/>
            <ac:spMk id="3" creationId="{1EE0D3E1-2148-4B3A-922D-0B6105881C12}"/>
          </ac:spMkLst>
        </pc:spChg>
        <pc:spChg chg="del">
          <ac:chgData name="Remy Dillenseger" userId="02bcea538279c694" providerId="LiveId" clId="{FF3DAF9A-8DD6-46B0-B06A-B0062A92D093}" dt="2021-08-11T23:17:23.838" v="936" actId="931"/>
          <ac:spMkLst>
            <pc:docMk/>
            <pc:sldMk cId="4054408856" sldId="272"/>
            <ac:spMk id="4" creationId="{76F9043D-2FE0-471E-9121-E84F4918FD9F}"/>
          </ac:spMkLst>
        </pc:spChg>
        <pc:picChg chg="add mod ord">
          <ac:chgData name="Remy Dillenseger" userId="02bcea538279c694" providerId="LiveId" clId="{FF3DAF9A-8DD6-46B0-B06A-B0062A92D093}" dt="2021-08-11T23:17:19.929" v="935" actId="962"/>
          <ac:picMkLst>
            <pc:docMk/>
            <pc:sldMk cId="4054408856" sldId="272"/>
            <ac:picMk id="6" creationId="{BE94BC6A-9508-4F88-A07A-790F822065F0}"/>
          </ac:picMkLst>
        </pc:picChg>
        <pc:picChg chg="add mod ord">
          <ac:chgData name="Remy Dillenseger" userId="02bcea538279c694" providerId="LiveId" clId="{FF3DAF9A-8DD6-46B0-B06A-B0062A92D093}" dt="2021-08-11T23:17:24.236" v="938" actId="962"/>
          <ac:picMkLst>
            <pc:docMk/>
            <pc:sldMk cId="4054408856" sldId="272"/>
            <ac:picMk id="8" creationId="{2090E8E8-31B1-4CD2-BA37-7D45B1F7B79A}"/>
          </ac:picMkLst>
        </pc:picChg>
      </pc:sldChg>
      <pc:sldChg chg="addSp delSp modSp new mod chgLayout">
        <pc:chgData name="Remy Dillenseger" userId="02bcea538279c694" providerId="LiveId" clId="{FF3DAF9A-8DD6-46B0-B06A-B0062A92D093}" dt="2021-08-11T23:30:20.205" v="1023" actId="6549"/>
        <pc:sldMkLst>
          <pc:docMk/>
          <pc:sldMk cId="3065418044" sldId="273"/>
        </pc:sldMkLst>
        <pc:spChg chg="mod ord">
          <ac:chgData name="Remy Dillenseger" userId="02bcea538279c694" providerId="LiveId" clId="{FF3DAF9A-8DD6-46B0-B06A-B0062A92D093}" dt="2021-08-11T23:29:20.082" v="1012" actId="700"/>
          <ac:spMkLst>
            <pc:docMk/>
            <pc:sldMk cId="3065418044" sldId="273"/>
            <ac:spMk id="2" creationId="{596AAD66-DD12-463D-8B61-BCE61D3C4CCD}"/>
          </ac:spMkLst>
        </pc:spChg>
        <pc:spChg chg="del mod">
          <ac:chgData name="Remy Dillenseger" userId="02bcea538279c694" providerId="LiveId" clId="{FF3DAF9A-8DD6-46B0-B06A-B0062A92D093}" dt="2021-08-11T23:29:20.082" v="1012" actId="700"/>
          <ac:spMkLst>
            <pc:docMk/>
            <pc:sldMk cId="3065418044" sldId="273"/>
            <ac:spMk id="3" creationId="{44A158C7-10B4-4DA8-A0FD-F973CA0BF455}"/>
          </ac:spMkLst>
        </pc:spChg>
        <pc:spChg chg="add mod ord">
          <ac:chgData name="Remy Dillenseger" userId="02bcea538279c694" providerId="LiveId" clId="{FF3DAF9A-8DD6-46B0-B06A-B0062A92D093}" dt="2021-08-11T23:30:20.205" v="1023" actId="6549"/>
          <ac:spMkLst>
            <pc:docMk/>
            <pc:sldMk cId="3065418044" sldId="273"/>
            <ac:spMk id="4" creationId="{859E79BB-6BB7-411E-8AFC-F49E1E209E31}"/>
          </ac:spMkLst>
        </pc:spChg>
      </pc:sldChg>
      <pc:sldChg chg="addSp delSp modSp new mod modClrScheme chgLayout">
        <pc:chgData name="Remy Dillenseger" userId="02bcea538279c694" providerId="LiveId" clId="{FF3DAF9A-8DD6-46B0-B06A-B0062A92D093}" dt="2021-08-11T23:45:27.547" v="1422" actId="20577"/>
        <pc:sldMkLst>
          <pc:docMk/>
          <pc:sldMk cId="2351525052" sldId="274"/>
        </pc:sldMkLst>
        <pc:spChg chg="del mod ord">
          <ac:chgData name="Remy Dillenseger" userId="02bcea538279c694" providerId="LiveId" clId="{FF3DAF9A-8DD6-46B0-B06A-B0062A92D093}" dt="2021-08-11T23:45:18.856" v="1405" actId="700"/>
          <ac:spMkLst>
            <pc:docMk/>
            <pc:sldMk cId="2351525052" sldId="274"/>
            <ac:spMk id="2" creationId="{C53DBE8E-DF57-4224-A014-2B5A197CDDFA}"/>
          </ac:spMkLst>
        </pc:spChg>
        <pc:spChg chg="del mod ord">
          <ac:chgData name="Remy Dillenseger" userId="02bcea538279c694" providerId="LiveId" clId="{FF3DAF9A-8DD6-46B0-B06A-B0062A92D093}" dt="2021-08-11T23:45:18.856" v="1405" actId="700"/>
          <ac:spMkLst>
            <pc:docMk/>
            <pc:sldMk cId="2351525052" sldId="274"/>
            <ac:spMk id="3" creationId="{C0DE2C69-908B-44EC-871D-A322BD270614}"/>
          </ac:spMkLst>
        </pc:spChg>
        <pc:spChg chg="add del mod ord">
          <ac:chgData name="Remy Dillenseger" userId="02bcea538279c694" providerId="LiveId" clId="{FF3DAF9A-8DD6-46B0-B06A-B0062A92D093}" dt="2021-08-11T23:45:24.023" v="1406" actId="700"/>
          <ac:spMkLst>
            <pc:docMk/>
            <pc:sldMk cId="2351525052" sldId="274"/>
            <ac:spMk id="4" creationId="{FCA72346-6F78-4415-BED5-73978ECDB646}"/>
          </ac:spMkLst>
        </pc:spChg>
        <pc:spChg chg="add del mod ord">
          <ac:chgData name="Remy Dillenseger" userId="02bcea538279c694" providerId="LiveId" clId="{FF3DAF9A-8DD6-46B0-B06A-B0062A92D093}" dt="2021-08-11T23:45:24.023" v="1406" actId="700"/>
          <ac:spMkLst>
            <pc:docMk/>
            <pc:sldMk cId="2351525052" sldId="274"/>
            <ac:spMk id="5" creationId="{C042C55F-2A09-4437-8A5B-6149B3EC1166}"/>
          </ac:spMkLst>
        </pc:spChg>
        <pc:spChg chg="add mod ord">
          <ac:chgData name="Remy Dillenseger" userId="02bcea538279c694" providerId="LiveId" clId="{FF3DAF9A-8DD6-46B0-B06A-B0062A92D093}" dt="2021-08-11T23:45:27.547" v="1422" actId="20577"/>
          <ac:spMkLst>
            <pc:docMk/>
            <pc:sldMk cId="2351525052" sldId="274"/>
            <ac:spMk id="6" creationId="{67251BAD-6518-47DC-88A1-183EEECBEA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4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0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9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8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545FDB-22A5-411F-A3E8-6598BD0DEAE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76FD91-CDC7-457C-B5EB-B194EE1D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38524-B79E-4A35-9949-C2AAE3F62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Snow-pocalypse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5FF5-8D2D-4D83-879C-BA5E90BD7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131" y="4089910"/>
            <a:ext cx="3316702" cy="17121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Analysis of Energy Demand, Price, and Temperature correlation in Texas during the 2021 Winter storm</a:t>
            </a:r>
          </a:p>
        </p:txBody>
      </p:sp>
    </p:spTree>
    <p:extLst>
      <p:ext uri="{BB962C8B-B14F-4D97-AF65-F5344CB8AC3E}">
        <p14:creationId xmlns:p14="http://schemas.microsoft.com/office/powerpoint/2010/main" val="3613428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AB0B0-FCF9-442A-8E32-7C9614C5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Prices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F5A9C97-9CB0-43D4-BD1C-CD5D9DDCD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9" y="2667000"/>
            <a:ext cx="7498079" cy="3124200"/>
          </a:xfrm>
        </p:spPr>
      </p:pic>
    </p:spTree>
    <p:extLst>
      <p:ext uri="{BB962C8B-B14F-4D97-AF65-F5344CB8AC3E}">
        <p14:creationId xmlns:p14="http://schemas.microsoft.com/office/powerpoint/2010/main" val="57596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FCBF-A970-4DA4-B5D0-2136F24B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Real-Time-Market Price 2020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1498136-F396-4D54-92F8-7D5D1583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9" y="2667000"/>
            <a:ext cx="7498080" cy="3124200"/>
          </a:xfrm>
        </p:spPr>
      </p:pic>
    </p:spTree>
    <p:extLst>
      <p:ext uri="{BB962C8B-B14F-4D97-AF65-F5344CB8AC3E}">
        <p14:creationId xmlns:p14="http://schemas.microsoft.com/office/powerpoint/2010/main" val="176894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6E25-55C7-4024-896D-A92E13AC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Real-Time-Market Price 2021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33A26F9-DA65-40D7-ADDF-1A4F81967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9" y="2667000"/>
            <a:ext cx="7498080" cy="3124200"/>
          </a:xfrm>
        </p:spPr>
      </p:pic>
    </p:spTree>
    <p:extLst>
      <p:ext uri="{BB962C8B-B14F-4D97-AF65-F5344CB8AC3E}">
        <p14:creationId xmlns:p14="http://schemas.microsoft.com/office/powerpoint/2010/main" val="322194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08DB-5CC4-4AE2-9E46-9DCDE979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ERCOT Real-Time-Market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017AD-7D54-4484-8895-C04999074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1F04959E-BA85-4288-9895-20583AD8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3543631"/>
            <a:ext cx="4894262" cy="2039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89E72-7DB3-43C1-A140-A94B5838D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pic>
        <p:nvPicPr>
          <p:cNvPr id="10" name="Content Placeholder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6F2EFB70-62C8-4800-BFAE-4BFC94E5E0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543300"/>
            <a:ext cx="4895850" cy="2039937"/>
          </a:xfrm>
        </p:spPr>
      </p:pic>
    </p:spTree>
    <p:extLst>
      <p:ext uri="{BB962C8B-B14F-4D97-AF65-F5344CB8AC3E}">
        <p14:creationId xmlns:p14="http://schemas.microsoft.com/office/powerpoint/2010/main" val="210913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FDD4-B565-4942-977D-A9E4FB50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FA18-5B63-4D96-8BB6-9CA5CA9E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individual Python files to stage and cleanse the data one time and push it into a database</a:t>
            </a:r>
          </a:p>
          <a:p>
            <a:r>
              <a:rPr lang="en-US" dirty="0"/>
              <a:t>After initial plots of the data, we started to look for news articles that may have contributed to what the data was reflecting.</a:t>
            </a:r>
          </a:p>
          <a:p>
            <a:r>
              <a:rPr lang="en-US" dirty="0"/>
              <a:t>Plotting data that linear in when we wanted to present the data as an over-lay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54493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8224-89F9-4282-8967-371B06B8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DB47-BCD3-491B-89D6-358EE297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scraping weather data from http</a:t>
            </a:r>
          </a:p>
          <a:p>
            <a:r>
              <a:rPr lang="en-US" dirty="0"/>
              <a:t>Formatting the data to create an overlay plot from time </a:t>
            </a:r>
            <a:r>
              <a:rPr lang="en-US"/>
              <a:t>series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5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02F8-B2D0-4434-B99F-8A4B7C01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B972-71AD-42B8-BCA0-29A5155D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was up, supply was down, prices were up from 2/10 – 2/19</a:t>
            </a:r>
          </a:p>
          <a:p>
            <a:r>
              <a:rPr lang="en-US" dirty="0"/>
              <a:t>Expected correlations were true – drastic temperature change caused increase in energy demand and settlement point price.</a:t>
            </a:r>
          </a:p>
          <a:p>
            <a:r>
              <a:rPr lang="en-US" dirty="0"/>
              <a:t>ERCOT kept prices at the cap for 2 days longer than needed.</a:t>
            </a:r>
          </a:p>
        </p:txBody>
      </p:sp>
    </p:spTree>
    <p:extLst>
      <p:ext uri="{BB962C8B-B14F-4D97-AF65-F5344CB8AC3E}">
        <p14:creationId xmlns:p14="http://schemas.microsoft.com/office/powerpoint/2010/main" val="233265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D46D-F177-4022-B875-D4C7B6A0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7CB-9F56-403A-BAED-60A59C02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en-US" dirty="0"/>
              <a:t>Build predictive models to project energy prices</a:t>
            </a:r>
          </a:p>
          <a:p>
            <a:r>
              <a:rPr lang="en-US" dirty="0"/>
              <a:t>What would the correlation look like if we had actuals for energy consumption?</a:t>
            </a:r>
          </a:p>
          <a:p>
            <a:r>
              <a:rPr lang="en-US" dirty="0"/>
              <a:t>Why did ERCOT hold prices at the max limits longer than needed? (Supply increased and ambient temperature increased.)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7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251BAD-6518-47DC-88A1-183EEECB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152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AD66-DD12-463D-8B61-BCE61D3C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E79BB-6BB7-411E-8AFC-F49E1E20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lack-Lato"/>
              </a:rPr>
              <a:t>Determine the economic impact of the 2021 Texas Winter Storm by analyzing energy supply prices in correlation with demand and temperature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4C03-A316-4D23-AF65-8E8964FD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4E8B-787B-40DF-8AA2-FEB789CA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ERCOT</a:t>
            </a:r>
          </a:p>
          <a:p>
            <a:pPr lvl="1"/>
            <a:r>
              <a:rPr lang="en-US" dirty="0"/>
              <a:t>Settlement Prices in 15-minute intervals</a:t>
            </a:r>
          </a:p>
          <a:p>
            <a:r>
              <a:rPr lang="en-US" dirty="0"/>
              <a:t>Degree Days</a:t>
            </a:r>
          </a:p>
          <a:p>
            <a:pPr lvl="1"/>
            <a:r>
              <a:rPr lang="en-US" dirty="0"/>
              <a:t>Estimation of energy consumption on a given day</a:t>
            </a:r>
          </a:p>
          <a:p>
            <a:r>
              <a:rPr lang="en-US" dirty="0"/>
              <a:t> Weather Underground</a:t>
            </a:r>
          </a:p>
          <a:p>
            <a:pPr lvl="1"/>
            <a:r>
              <a:rPr lang="en-US" dirty="0"/>
              <a:t>Hourly weather data</a:t>
            </a:r>
          </a:p>
        </p:txBody>
      </p:sp>
    </p:spTree>
    <p:extLst>
      <p:ext uri="{BB962C8B-B14F-4D97-AF65-F5344CB8AC3E}">
        <p14:creationId xmlns:p14="http://schemas.microsoft.com/office/powerpoint/2010/main" val="357261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D858-D810-4264-AF24-9FE0836B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9BD6-C236-4FFD-9C81-8C8EE0C7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ERCOT</a:t>
            </a:r>
          </a:p>
          <a:p>
            <a:pPr lvl="1"/>
            <a:r>
              <a:rPr lang="en-US" dirty="0"/>
              <a:t>Excel spreadsheet </a:t>
            </a:r>
          </a:p>
          <a:p>
            <a:pPr lvl="1"/>
            <a:r>
              <a:rPr lang="en-US" dirty="0"/>
              <a:t>Real-Time Market Price</a:t>
            </a:r>
          </a:p>
          <a:p>
            <a:endParaRPr lang="en-US" dirty="0"/>
          </a:p>
          <a:p>
            <a:r>
              <a:rPr lang="en-US" dirty="0"/>
              <a:t>Degree Days</a:t>
            </a:r>
          </a:p>
          <a:p>
            <a:pPr lvl="1"/>
            <a:r>
              <a:rPr lang="en-US" dirty="0"/>
              <a:t>CSV files </a:t>
            </a:r>
          </a:p>
          <a:p>
            <a:pPr lvl="1"/>
            <a:r>
              <a:rPr lang="en-US" dirty="0"/>
              <a:t>Free search tool gives historical data going back up to 36 months</a:t>
            </a:r>
          </a:p>
          <a:p>
            <a:endParaRPr lang="en-US" dirty="0"/>
          </a:p>
          <a:p>
            <a:r>
              <a:rPr lang="en-US" dirty="0"/>
              <a:t>Weather Underground</a:t>
            </a:r>
          </a:p>
          <a:p>
            <a:pPr lvl="1"/>
            <a:r>
              <a:rPr lang="en-US" dirty="0"/>
              <a:t>Hourly weather data</a:t>
            </a:r>
          </a:p>
          <a:p>
            <a:pPr lvl="1"/>
            <a:r>
              <a:rPr lang="en-US" dirty="0"/>
              <a:t>Screen scraping using splinter and beautiful soup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41AE-7075-45C2-AED4-A8F1B17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ED16-88F6-477C-BB78-7477E914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ERCOT: </a:t>
            </a:r>
          </a:p>
          <a:p>
            <a:pPr lvl="1"/>
            <a:r>
              <a:rPr lang="en-US" dirty="0"/>
              <a:t>Slice data to specific settlement points </a:t>
            </a:r>
          </a:p>
          <a:p>
            <a:pPr lvl="1"/>
            <a:r>
              <a:rPr lang="en-US" dirty="0"/>
              <a:t>Remove commas from price</a:t>
            </a:r>
          </a:p>
          <a:p>
            <a:r>
              <a:rPr lang="en-US" dirty="0"/>
              <a:t>Degree Days </a:t>
            </a:r>
          </a:p>
          <a:p>
            <a:pPr lvl="1"/>
            <a:r>
              <a:rPr lang="en-US" dirty="0"/>
              <a:t>Not much clean-up required</a:t>
            </a:r>
          </a:p>
          <a:p>
            <a:pPr lvl="1"/>
            <a:r>
              <a:rPr lang="en-US" dirty="0"/>
              <a:t>Slice to a relevant dataset based on month </a:t>
            </a:r>
          </a:p>
          <a:p>
            <a:r>
              <a:rPr lang="en-US" dirty="0"/>
              <a:t>Weather Underground </a:t>
            </a:r>
          </a:p>
          <a:p>
            <a:pPr lvl="1"/>
            <a:r>
              <a:rPr lang="en-US" dirty="0"/>
              <a:t>Remove non-</a:t>
            </a:r>
            <a:r>
              <a:rPr lang="en-US" dirty="0" err="1"/>
              <a:t>unicode</a:t>
            </a:r>
            <a:r>
              <a:rPr lang="en-US" dirty="0"/>
              <a:t> characters (degree symbol removed) </a:t>
            </a:r>
          </a:p>
          <a:p>
            <a:pPr lvl="1"/>
            <a:r>
              <a:rPr lang="en-US" dirty="0"/>
              <a:t>Remove the letter 'F' in defining Fahrenheit as the temperature scale. </a:t>
            </a:r>
          </a:p>
        </p:txBody>
      </p:sp>
    </p:spTree>
    <p:extLst>
      <p:ext uri="{BB962C8B-B14F-4D97-AF65-F5344CB8AC3E}">
        <p14:creationId xmlns:p14="http://schemas.microsoft.com/office/powerpoint/2010/main" val="331040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D2FA-C19D-4359-A65A-95A8F4F4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26790-3E7F-4724-8DBF-3AE2F33A8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Visualizations with </a:t>
            </a:r>
            <a:r>
              <a:rPr lang="en-US" dirty="0" err="1"/>
              <a:t>HvPlot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7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60E3-DCDD-48FC-8A07-1B03B780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D2AE90E-90A7-474D-B0CC-A9033FC93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9" y="2667000"/>
            <a:ext cx="7498080" cy="3124200"/>
          </a:xfrm>
        </p:spPr>
      </p:pic>
    </p:spTree>
    <p:extLst>
      <p:ext uri="{BB962C8B-B14F-4D97-AF65-F5344CB8AC3E}">
        <p14:creationId xmlns:p14="http://schemas.microsoft.com/office/powerpoint/2010/main" val="207315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DEFF-003C-4AD0-9DF7-E7DFC1F5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Demand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A9A6A3F-2776-4787-8CE3-0D76C1B9B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9" y="2667000"/>
            <a:ext cx="7498080" cy="3124200"/>
          </a:xfrm>
        </p:spPr>
      </p:pic>
    </p:spTree>
    <p:extLst>
      <p:ext uri="{BB962C8B-B14F-4D97-AF65-F5344CB8AC3E}">
        <p14:creationId xmlns:p14="http://schemas.microsoft.com/office/powerpoint/2010/main" val="148986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06E1-9752-48A2-88D4-697C7532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&amp; Energy Demand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E94BC6A-9508-4F88-A07A-790F822065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3209462"/>
            <a:ext cx="4894262" cy="2039275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090E8E8-31B1-4CD2-BA37-7D45B1F7B7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209131"/>
            <a:ext cx="4895850" cy="2039937"/>
          </a:xfrm>
        </p:spPr>
      </p:pic>
    </p:spTree>
    <p:extLst>
      <p:ext uri="{BB962C8B-B14F-4D97-AF65-F5344CB8AC3E}">
        <p14:creationId xmlns:p14="http://schemas.microsoft.com/office/powerpoint/2010/main" val="4054408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358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Slack-Lato</vt:lpstr>
      <vt:lpstr>Arial</vt:lpstr>
      <vt:lpstr>Corbel</vt:lpstr>
      <vt:lpstr>Parallax</vt:lpstr>
      <vt:lpstr>Snow-pocalypse 2021</vt:lpstr>
      <vt:lpstr>Executive Summary</vt:lpstr>
      <vt:lpstr>Data Sources</vt:lpstr>
      <vt:lpstr>Data Collection</vt:lpstr>
      <vt:lpstr>Data Cleanup</vt:lpstr>
      <vt:lpstr>Data Exploration</vt:lpstr>
      <vt:lpstr>Temperature</vt:lpstr>
      <vt:lpstr>Energy Demand</vt:lpstr>
      <vt:lpstr>Temperature &amp; Energy Demand</vt:lpstr>
      <vt:lpstr>Energy Prices</vt:lpstr>
      <vt:lpstr>ERCOT Real-Time-Market Price 2020</vt:lpstr>
      <vt:lpstr>ERCOT Real-Time-Market Price 2021</vt:lpstr>
      <vt:lpstr>ERCOT Real-Time-Market Prices</vt:lpstr>
      <vt:lpstr>Our Approach</vt:lpstr>
      <vt:lpstr>Challenges</vt:lpstr>
      <vt:lpstr>Results / Conclusion</vt:lpstr>
      <vt:lpstr>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Snow-pocalypse 2021</dc:title>
  <dc:creator>Remy Dillenseger</dc:creator>
  <cp:lastModifiedBy>Remy Dillenseger</cp:lastModifiedBy>
  <cp:revision>1</cp:revision>
  <dcterms:created xsi:type="dcterms:W3CDTF">2021-08-11T22:38:09Z</dcterms:created>
  <dcterms:modified xsi:type="dcterms:W3CDTF">2021-08-11T23:46:19Z</dcterms:modified>
</cp:coreProperties>
</file>