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7696C6-68CB-4FC6-8504-B802DA4658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96947-B274-4E03-8348-D9B2C2D99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93987-3E52-4B3D-8238-BFA99DB3995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ADA9C-EB68-482C-8EBB-DBC374FC94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A9EC9-6ACD-4D03-B886-9256DA48F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82D6A-7563-444B-A3AF-F3C20A80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0470-FDA4-4431-B36B-39D0800A198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E1C8-3097-46E4-BDD9-05FCD82B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3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Website link: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https://www.kiehls.com/skincare/view-all-skincare/ultra-facial-cream/622.html?cgid=face-view-all&amp;dwvar_622_size=1.7%20fl.%20oz.%20Jar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3E1C8-3097-46E4-BDD9-05FCD82BA7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3E1C8-3097-46E4-BDD9-05FCD82BA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A1B0-36E7-4D09-BE8A-B73533530185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A496-803A-40CD-88A4-6DAD31780FAE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84C5-97B3-4A74-99A4-CDE3E61F518D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6072-D958-4CDC-9442-ADDAE054E8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8A47-462D-4C30-9AF5-44AD0DB841AD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0851-883F-48E2-9C5C-28EF4F03A0D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0E89-459F-4176-9C45-FA3D4523281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BDDA-49CE-4C14-A398-DEECCE5D4AC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C990-BE3E-455F-A6D7-6C499A1432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EF1802-488F-4EAA-8AEB-3C5C2F65306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D83-CEB8-4FB7-B4DC-B85CDF4E2B08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8153A5-2D39-4577-9B83-6C932EBC792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1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D941-2F47-43EE-BAEC-2731B0148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Project1:Web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97749-1483-4CCF-951A-CA9A2DF70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Chaoran Chen</a:t>
            </a:r>
          </a:p>
        </p:txBody>
      </p:sp>
    </p:spTree>
    <p:extLst>
      <p:ext uri="{BB962C8B-B14F-4D97-AF65-F5344CB8AC3E}">
        <p14:creationId xmlns:p14="http://schemas.microsoft.com/office/powerpoint/2010/main" val="4922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A67B-6174-43D5-B475-5A0348C3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website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DBA84-6DDB-412F-B354-CD54565A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30497"/>
            <a:ext cx="6908488" cy="402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DC2E1-0FF9-42FB-A762-2270BBB4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29" y="134003"/>
            <a:ext cx="3110492" cy="61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F354-326A-4501-982B-3B3AC14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with 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8174F-B042-466A-884C-13F81449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30" y="4631691"/>
            <a:ext cx="10058400" cy="1674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A3D19-A981-4745-BEB2-4298627E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0" y="1821824"/>
            <a:ext cx="10058399" cy="2845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1BFEE-26E6-49D7-A6CD-37BB07CA2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04" y="1773699"/>
            <a:ext cx="9981141" cy="45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D2DF-3780-456B-B2FF-9C936978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Rating Trend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B632D-2D2E-4C8D-9B7E-A774AE5E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1948922"/>
            <a:ext cx="6234363" cy="422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D93D8-592E-4209-8816-034B2262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162" y="1768442"/>
            <a:ext cx="1779905" cy="45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E21C-5348-4D20-9E44-8E0A5975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2861B7-522F-4ED0-AF85-168D6D0BB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4446" y="1762761"/>
            <a:ext cx="1501854" cy="446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73F43-FE0F-4D5E-8717-53DBC8B9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4" y="1931458"/>
            <a:ext cx="6403975" cy="43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0EDE4C7-4388-4128-AAB8-86E6E04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words from “cons”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F49FD-8F7E-4590-8DD5-E7FAED55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10" y="3852785"/>
            <a:ext cx="7116734" cy="2191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165DE-D0AB-4729-AD76-098A2F63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78284"/>
            <a:ext cx="6576660" cy="3292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51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3182-023C-4DC6-A3B5-7B10176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impacted by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1FE1-40BD-4FB7-B3BE-3685C5E8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64" y="2548891"/>
            <a:ext cx="2847014" cy="2775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4DBD24-A791-437C-897A-7B345CC0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322" y="1947234"/>
            <a:ext cx="5074123" cy="42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57A-A565-40CA-99B9-EBF9E57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127F-B5C8-4F1D-BDD4-D32A06C7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- Multiple products comparison</a:t>
            </a:r>
          </a:p>
          <a:p>
            <a:r>
              <a:rPr lang="en-US" sz="2400" dirty="0"/>
              <a:t>- </a:t>
            </a:r>
            <a:r>
              <a:rPr lang="en-US" sz="2400"/>
              <a:t>Rating from different </a:t>
            </a:r>
            <a:r>
              <a:rPr lang="en-US" sz="2400" dirty="0"/>
              <a:t>locations customers</a:t>
            </a:r>
          </a:p>
          <a:p>
            <a:r>
              <a:rPr lang="en-US" sz="24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4F1-18C7-428C-A283-157FE55E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1012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81</Words>
  <Application>Microsoft Office PowerPoint</Application>
  <PresentationFormat>Widescreen</PresentationFormat>
  <Paragraphs>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Project1:Web Scraping</vt:lpstr>
      <vt:lpstr>About the website</vt:lpstr>
      <vt:lpstr>Web Scraping with selenium</vt:lpstr>
      <vt:lpstr> Rating Trend</vt:lpstr>
      <vt:lpstr>Rating count</vt:lpstr>
      <vt:lpstr>Frequent words from “cons”  </vt:lpstr>
      <vt:lpstr>Rating impacted by seasons</vt:lpstr>
      <vt:lpstr>To be continued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Project1:</dc:title>
  <dc:creator>Chaoran Chen</dc:creator>
  <cp:lastModifiedBy>Chaoran Chen</cp:lastModifiedBy>
  <cp:revision>21</cp:revision>
  <dcterms:created xsi:type="dcterms:W3CDTF">2018-10-16T03:47:43Z</dcterms:created>
  <dcterms:modified xsi:type="dcterms:W3CDTF">2018-10-17T02:07:53Z</dcterms:modified>
</cp:coreProperties>
</file>