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61" r:id="rId2"/>
    <p:sldId id="262" r:id="rId3"/>
    <p:sldId id="263" r:id="rId4"/>
    <p:sldId id="264" r:id="rId5"/>
    <p:sldId id="265" r:id="rId6"/>
    <p:sldId id="266" r:id="rId7"/>
    <p:sldId id="256" r:id="rId8"/>
    <p:sldId id="257" r:id="rId9"/>
    <p:sldId id="258" r:id="rId10"/>
    <p:sldId id="259" r:id="rId11"/>
    <p:sldId id="267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C28DC-4C4E-42DF-BF21-4A1381677DBA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F3BF-3E37-4013-B034-83AB7637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4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Today will continue to work on becoming familiar with Python and Pandas, and FNC.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What did you find easy or difficult?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4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Using online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Discuss what each one does with a partner.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3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Discuss what each one does with a partner.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9DC5737-47CD-4AF9-B0DD-D5F5337877F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4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7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4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1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7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9DC5737-47CD-4AF9-B0DD-D5F5337877F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87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9DC5737-47CD-4AF9-B0DD-D5F5337877F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3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hen23/AI4ALL_NLP_stud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FAADD-6B43-42C9-937E-B550B5FC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47A89-D742-4990-A25A-B8C67034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the Fake News Challenge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9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6EFB-5D5B-49C2-A2D1-3CA28A40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commands: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C8D1-54D0-4DC5-AA23-6216304F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pd.read_csv</a:t>
            </a:r>
            <a:r>
              <a:rPr lang="en-US" dirty="0"/>
              <a:t>()</a:t>
            </a:r>
          </a:p>
          <a:p>
            <a:r>
              <a:rPr lang="en-US" dirty="0" err="1"/>
              <a:t>pd.unique</a:t>
            </a:r>
            <a:r>
              <a:rPr lang="en-US" dirty="0"/>
              <a:t>(series)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df.columns</a:t>
            </a:r>
            <a:endParaRPr lang="en-US" dirty="0"/>
          </a:p>
          <a:p>
            <a:r>
              <a:rPr lang="en-US" dirty="0" err="1"/>
              <a:t>df.shape</a:t>
            </a:r>
            <a:endParaRPr lang="en-US" dirty="0"/>
          </a:p>
          <a:p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r>
              <a:rPr lang="en-US" dirty="0"/>
              <a:t>df[</a:t>
            </a:r>
            <a:r>
              <a:rPr lang="en-US" dirty="0" err="1"/>
              <a:t>column_name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len</a:t>
            </a:r>
            <a:r>
              <a:rPr lang="en-US" dirty="0"/>
              <a:t>(array)</a:t>
            </a:r>
          </a:p>
        </p:txBody>
      </p:sp>
    </p:spTree>
    <p:extLst>
      <p:ext uri="{BB962C8B-B14F-4D97-AF65-F5344CB8AC3E}">
        <p14:creationId xmlns:p14="http://schemas.microsoft.com/office/powerpoint/2010/main" val="58533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6EFB-5D5B-49C2-A2D1-3CA28A40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commands: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C8D1-54D0-4DC5-AA23-6216304F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pd.read_csv</a:t>
            </a:r>
            <a:r>
              <a:rPr lang="en-US" dirty="0"/>
              <a:t>()</a:t>
            </a:r>
          </a:p>
          <a:p>
            <a:r>
              <a:rPr lang="en-US" dirty="0" err="1"/>
              <a:t>pd.unique</a:t>
            </a:r>
            <a:r>
              <a:rPr lang="en-US" dirty="0"/>
              <a:t>(series)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df.columns</a:t>
            </a:r>
            <a:endParaRPr lang="en-US" dirty="0"/>
          </a:p>
          <a:p>
            <a:r>
              <a:rPr lang="en-US" dirty="0" err="1"/>
              <a:t>df.shape</a:t>
            </a:r>
            <a:endParaRPr lang="en-US" dirty="0"/>
          </a:p>
          <a:p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r>
              <a:rPr lang="en-US" dirty="0"/>
              <a:t>df[</a:t>
            </a:r>
            <a:r>
              <a:rPr lang="en-US" dirty="0" err="1"/>
              <a:t>column_name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len</a:t>
            </a:r>
            <a:r>
              <a:rPr lang="en-US" dirty="0"/>
              <a:t>(array)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7873F-1C0B-4CB2-9F0A-18F92BD37DD1}"/>
              </a:ext>
            </a:extLst>
          </p:cNvPr>
          <p:cNvSpPr txBox="1"/>
          <p:nvPr/>
        </p:nvSpPr>
        <p:spPr>
          <a:xfrm>
            <a:off x="4844424" y="2367171"/>
            <a:ext cx="60780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With a partner, </a:t>
            </a:r>
          </a:p>
          <a:p>
            <a:pPr algn="ctr"/>
            <a:r>
              <a:rPr lang="en-US" sz="4400" b="1" dirty="0"/>
              <a:t>look up these functions </a:t>
            </a:r>
          </a:p>
          <a:p>
            <a:pPr algn="ctr"/>
            <a:r>
              <a:rPr lang="en-US" sz="4400" b="1" dirty="0"/>
              <a:t>and discuss what they do</a:t>
            </a:r>
          </a:p>
        </p:txBody>
      </p:sp>
    </p:spTree>
    <p:extLst>
      <p:ext uri="{BB962C8B-B14F-4D97-AF65-F5344CB8AC3E}">
        <p14:creationId xmlns:p14="http://schemas.microsoft.com/office/powerpoint/2010/main" val="383151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6B137F-3EED-44B6-BA66-1B9019C3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get to the FNC data!</a:t>
            </a:r>
          </a:p>
        </p:txBody>
      </p:sp>
    </p:spTree>
    <p:extLst>
      <p:ext uri="{BB962C8B-B14F-4D97-AF65-F5344CB8AC3E}">
        <p14:creationId xmlns:p14="http://schemas.microsoft.com/office/powerpoint/2010/main" val="30947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5AE03-C410-433B-9259-C71E65E3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https://github.com/cchen23/AI4ALL_NLP_student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Download 2018_07_24.zip</a:t>
            </a:r>
          </a:p>
          <a:p>
            <a:pPr marL="514350" indent="-514350">
              <a:buAutoNum type="arabicPeriod"/>
            </a:pPr>
            <a:r>
              <a:rPr lang="en-US" dirty="0"/>
              <a:t>Unzip the file</a:t>
            </a:r>
          </a:p>
          <a:p>
            <a:pPr marL="514350" indent="-514350">
              <a:buAutoNum type="arabicPeriod"/>
            </a:pPr>
            <a:r>
              <a:rPr lang="en-US" dirty="0"/>
              <a:t>Open Terminal</a:t>
            </a:r>
          </a:p>
          <a:p>
            <a:pPr marL="514350" indent="-514350"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~/miniconda3/bin/activate</a:t>
            </a:r>
          </a:p>
          <a:p>
            <a:pPr marL="514350" indent="-514350"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514350" indent="-514350"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Open Day2_NLP_LoadingTheData.ipynb</a:t>
            </a:r>
          </a:p>
        </p:txBody>
      </p:sp>
    </p:spTree>
    <p:extLst>
      <p:ext uri="{BB962C8B-B14F-4D97-AF65-F5344CB8AC3E}">
        <p14:creationId xmlns:p14="http://schemas.microsoft.com/office/powerpoint/2010/main" val="341073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1914-32D2-4A37-B9A3-DB00D3D8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4D0C-AADA-4FD2-ABFD-7D5F85A0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http://bit.ly/2uFuaPl</a:t>
            </a:r>
          </a:p>
        </p:txBody>
      </p:sp>
    </p:spTree>
    <p:extLst>
      <p:ext uri="{BB962C8B-B14F-4D97-AF65-F5344CB8AC3E}">
        <p14:creationId xmlns:p14="http://schemas.microsoft.com/office/powerpoint/2010/main" val="379381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FAADD-6B43-42C9-937E-B550B5FC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47A89-D742-4990-A25A-B8C67034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started with the Fake News Challenge data</a:t>
            </a:r>
          </a:p>
          <a:p>
            <a:r>
              <a:rPr lang="en-US" dirty="0"/>
              <a:t>Introduction to the Fake News Challenge</a:t>
            </a:r>
          </a:p>
        </p:txBody>
      </p:sp>
    </p:spTree>
    <p:extLst>
      <p:ext uri="{BB962C8B-B14F-4D97-AF65-F5344CB8AC3E}">
        <p14:creationId xmlns:p14="http://schemas.microsoft.com/office/powerpoint/2010/main" val="90819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FAADD-6B43-42C9-937E-B550B5FC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47A89-D742-4990-A25A-B8C67034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started with the Fake News Challenge data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the Fake News Challenge</a:t>
            </a:r>
          </a:p>
          <a:p>
            <a:r>
              <a:rPr lang="en-US" dirty="0"/>
              <a:t>Rule-based models (our first algorithm!)</a:t>
            </a:r>
          </a:p>
        </p:txBody>
      </p:sp>
    </p:spTree>
    <p:extLst>
      <p:ext uri="{BB962C8B-B14F-4D97-AF65-F5344CB8AC3E}">
        <p14:creationId xmlns:p14="http://schemas.microsoft.com/office/powerpoint/2010/main" val="53324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FAADD-6B43-42C9-937E-B550B5FC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47A89-D742-4990-A25A-B8C67034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started with the Fake News Challenge data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the Fake News Challenge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Rule-based models (our first algorithm!)</a:t>
            </a:r>
          </a:p>
          <a:p>
            <a:r>
              <a:rPr lang="en-US" dirty="0"/>
              <a:t>Discussion of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402045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FAADD-6B43-42C9-937E-B550B5FC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47A89-D742-4990-A25A-B8C67034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started with the Fake News Challenge data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the Fake News Challenge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Rule-based models (our first algorithm!)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Discussion of evaluation metrics</a:t>
            </a:r>
          </a:p>
          <a:p>
            <a:r>
              <a:rPr lang="en-US" dirty="0"/>
              <a:t>Building a more sophisticated classifier</a:t>
            </a:r>
          </a:p>
        </p:txBody>
      </p:sp>
    </p:spTree>
    <p:extLst>
      <p:ext uri="{BB962C8B-B14F-4D97-AF65-F5344CB8AC3E}">
        <p14:creationId xmlns:p14="http://schemas.microsoft.com/office/powerpoint/2010/main" val="285320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FAADD-6B43-42C9-937E-B550B5FC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47A89-D742-4990-A25A-B8C67034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Getting started with the Fake News Challenge data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the Fake News Challenge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Rule-based models (our first algorithm!)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Discussion of evaluation metrics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Building a more sophisticated classifier</a:t>
            </a:r>
          </a:p>
        </p:txBody>
      </p:sp>
    </p:spTree>
    <p:extLst>
      <p:ext uri="{BB962C8B-B14F-4D97-AF65-F5344CB8AC3E}">
        <p14:creationId xmlns:p14="http://schemas.microsoft.com/office/powerpoint/2010/main" val="216135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6A89-27DE-4377-A8BF-F6F3E15AB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7515A-4A16-4511-99B9-AE66A651D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AI4ALL Princeton: NLP Group</a:t>
            </a:r>
          </a:p>
        </p:txBody>
      </p:sp>
    </p:spTree>
    <p:extLst>
      <p:ext uri="{BB962C8B-B14F-4D97-AF65-F5344CB8AC3E}">
        <p14:creationId xmlns:p14="http://schemas.microsoft.com/office/powerpoint/2010/main" val="89783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0BC10E-9A09-4AC0-9E57-69762FCA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Python and Pandas</a:t>
            </a:r>
          </a:p>
        </p:txBody>
      </p:sp>
    </p:spTree>
    <p:extLst>
      <p:ext uri="{BB962C8B-B14F-4D97-AF65-F5344CB8AC3E}">
        <p14:creationId xmlns:p14="http://schemas.microsoft.com/office/powerpoint/2010/main" val="328391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39E4E7-05DE-483A-A65A-37077209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68" y="0"/>
            <a:ext cx="891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0106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110</TotalTime>
  <Words>362</Words>
  <Application>Microsoft Office PowerPoint</Application>
  <PresentationFormat>Widescreen</PresentationFormat>
  <Paragraphs>73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Metropolitan</vt:lpstr>
      <vt:lpstr>Coming Up Next…</vt:lpstr>
      <vt:lpstr>Coming Up Next…</vt:lpstr>
      <vt:lpstr>Coming Up Next…</vt:lpstr>
      <vt:lpstr>Coming Up Next…</vt:lpstr>
      <vt:lpstr>Coming Up Next…</vt:lpstr>
      <vt:lpstr>Coming Up Next…</vt:lpstr>
      <vt:lpstr>Loading the Data</vt:lpstr>
      <vt:lpstr>Review of Python and Pandas</vt:lpstr>
      <vt:lpstr>PowerPoint Presentation</vt:lpstr>
      <vt:lpstr>Some helpful commands:</vt:lpstr>
      <vt:lpstr>Some helpful commands:</vt:lpstr>
      <vt:lpstr>Now let’s get to the FNC data!</vt:lpstr>
      <vt:lpstr>PowerPoint Presentation</vt:lpstr>
      <vt:lpstr>Feedback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and Exploration</dc:title>
  <dc:creator>Cathy Chen</dc:creator>
  <cp:lastModifiedBy>Cathy Chen</cp:lastModifiedBy>
  <cp:revision>97</cp:revision>
  <dcterms:created xsi:type="dcterms:W3CDTF">2018-06-17T21:43:40Z</dcterms:created>
  <dcterms:modified xsi:type="dcterms:W3CDTF">2018-07-24T16:52:10Z</dcterms:modified>
</cp:coreProperties>
</file>