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8409-2940-447D-B7EE-C4C1A8D7999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6168C-5E4B-4C3F-B873-7841F5BB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Motivate rule-based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AAE1-AB1A-4482-87C6-7A5D8945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71ED6-E401-430E-A8F0-8562882E9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921-7244-41DF-ADCC-51E38EDA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E783-7E27-481B-BCD8-6B211CA0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18F5-0D89-4192-85EE-9C546A02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3F5F-A1DA-460F-8E64-B159A067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06345-5121-4413-AAF1-40972F89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106A-AFFD-4169-882F-6A4E767A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82C7-D749-4C29-A8BA-77AE08D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E3C9-D9F8-4CAD-9342-637428C3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0C9C4-3FC6-47FF-9CDE-9E08D9BD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ABAF-A754-4B01-A999-A3D372750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09DF-9C95-4F1A-A88C-927C05FD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2543-7E11-4921-ADD5-19DFD854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7260-FDBD-499F-BA8E-C561D9B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1143-7EBC-4AE2-80E2-D814F0A0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9028-4299-4686-B11F-F9C1FBBD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E164-68BA-4595-B09A-0D214D45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68BE-10DC-49B1-A376-8499D994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E3B0-C45B-4C65-923A-66548BF8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15B0-7167-40AC-B595-B0B19324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37046-2DE2-45E7-9A6D-AD86707D4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06D6-C0C6-4E2A-B2FD-21338EBD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DD50-F68A-4742-9503-31A89682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A6D2-B834-4B19-B56E-6E29DB8A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60B4-DFA9-40E6-BE01-78AE7B05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C0CB-AAD5-4E70-987E-DB750F4D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3D80A-8AAA-4A73-8D3F-CF3C12E1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F32C-56C0-4A95-9F68-21D78A62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B6463-AD0D-4A90-9862-5EA14B54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BBE5-569F-4761-A53B-9863E334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1E9F-C06C-475D-B040-6C8D031D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270C-1CBE-4BB2-87E9-DB720ECB1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692C9-2C6F-4CCD-842B-D9ECA950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F0BB1-A6FB-41C5-B43D-94680483C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80124-9D1F-433F-BFE7-045C28578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10974-7E64-4C2C-8257-38179C79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AAC42-E5E5-4BB5-B767-C863AA79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9B90-715B-48BD-8AE9-971AF1BE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BDC-C4F1-4D9B-AC98-9D449819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4B0FA-B799-4D26-9CC7-C1CDA6D1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5518-DFAE-45CE-A21C-135C84E7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5EB85-7223-4AD8-8083-61E6DA9B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3F2D-3DA0-4F8D-B217-ADF2C3AB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18E9B-4F58-4CEA-8487-6BBC197C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DAF0-4A1B-4491-80C2-9AACADF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9206-BF25-4A52-A7D9-07A13CA8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EB06-C76F-4203-9781-0E0401C6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69F9E-9CE4-4A18-AA8E-55ABE72B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177E6-227E-493F-8C0F-3F51E57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6EFC-F553-4141-AF88-5CAABC6A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9DC59-B0DC-42AA-B497-9069C24A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030C-2C2B-4CEB-9EDD-28885B85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61696-721B-4585-9DC0-406AFA16A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57DE2-F788-40F9-A105-763661BB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369F-81C7-4497-A1E4-F0329986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43266-8078-454D-B76D-ED91ECE9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F1337-596F-4B13-B356-1AA822F5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B5396-FCFC-4524-878F-40DB99CE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BA75-9748-48CB-95CB-0C72C3DB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F841-4981-45B3-86F1-C49D6DFA5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53BF-8DB1-47AF-97BC-90D36A1106E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990E-8D25-4561-B2A1-C4F6422DD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A5BF-4E98-4687-B09E-E9FE4CE7F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1D67-0B82-4F97-9792-D4DFE857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DFB1-2E4E-4DB3-9E27-93A3915A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Approaches with FNC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32D6-1B8F-429B-8A90-CC4C5589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0D4-5300-45E4-99D3-2BC5CC3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might word-based rules not work with FNC? What other rules can you think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68F-45E3-4DF7-BA36-47586004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11" y="2766218"/>
            <a:ext cx="7417777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/>
              <a:t>Discuss with your neighbors</a:t>
            </a:r>
          </a:p>
        </p:txBody>
      </p:sp>
    </p:spTree>
    <p:extLst>
      <p:ext uri="{BB962C8B-B14F-4D97-AF65-F5344CB8AC3E}">
        <p14:creationId xmlns:p14="http://schemas.microsoft.com/office/powerpoint/2010/main" val="124902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C63E5-DDCD-44C4-852A-D2DA0AA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test some rule-based approaches with FNC!</a:t>
            </a:r>
          </a:p>
        </p:txBody>
      </p:sp>
    </p:spTree>
    <p:extLst>
      <p:ext uri="{BB962C8B-B14F-4D97-AF65-F5344CB8AC3E}">
        <p14:creationId xmlns:p14="http://schemas.microsoft.com/office/powerpoint/2010/main" val="100353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Rule-Based Approaches with FNC</vt:lpstr>
      <vt:lpstr>Why might word-based rules not work with FNC? What other rules can you think of?</vt:lpstr>
      <vt:lpstr>Time to test some rule-based approaches with FNC!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Approaches with FNC</dc:title>
  <dc:creator>Cathy Chen</dc:creator>
  <cp:lastModifiedBy>Cathy Chen</cp:lastModifiedBy>
  <cp:revision>1</cp:revision>
  <dcterms:created xsi:type="dcterms:W3CDTF">2018-07-25T20:46:10Z</dcterms:created>
  <dcterms:modified xsi:type="dcterms:W3CDTF">2018-07-25T20:46:26Z</dcterms:modified>
</cp:coreProperties>
</file>