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7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Methods &amp; Packages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statistical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2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statistical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bunch of useful Python scripts bundled together for your convenience</a:t>
            </a:r>
          </a:p>
          <a:p>
            <a:r>
              <a:rPr lang="en-US" dirty="0" smtClean="0"/>
              <a:t>“Black box” = details of implementation are hidden</a:t>
            </a:r>
          </a:p>
          <a:p>
            <a:r>
              <a:rPr lang="en-US" dirty="0" smtClean="0"/>
              <a:t>Have to rely on documentation</a:t>
            </a:r>
          </a:p>
          <a:p>
            <a:r>
              <a:rPr lang="en-US" dirty="0" smtClean="0"/>
              <a:t>Installation method?</a:t>
            </a:r>
          </a:p>
        </p:txBody>
      </p:sp>
    </p:spTree>
    <p:extLst>
      <p:ext uri="{BB962C8B-B14F-4D97-AF65-F5344CB8AC3E}">
        <p14:creationId xmlns:p14="http://schemas.microsoft.com/office/powerpoint/2010/main" val="15496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packages for NLP?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you from doing statistical calculations by hand!</a:t>
            </a:r>
          </a:p>
          <a:p>
            <a:r>
              <a:rPr lang="en-US" dirty="0" smtClean="0"/>
              <a:t>Saves time on NLP-specific repeated tasks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Fast and easy to try and compare different methods on the same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1709"/>
            <a:ext cx="9766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still important to know what a package does?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which methods are the best fit for your data </a:t>
            </a:r>
          </a:p>
          <a:p>
            <a:r>
              <a:rPr lang="en-US" dirty="0" smtClean="0"/>
              <a:t>Understand what the parameters 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Customize the parameters to get better results</a:t>
            </a:r>
          </a:p>
          <a:p>
            <a:r>
              <a:rPr lang="en-US" dirty="0" smtClean="0"/>
              <a:t>If something goes wrong, you will notice and can troubleshoot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9963"/>
            <a:ext cx="10045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(</a:t>
            </a:r>
            <a:r>
              <a:rPr lang="en-US" dirty="0" err="1" smtClean="0"/>
              <a:t>sklrn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package in Python</a:t>
            </a:r>
          </a:p>
          <a:p>
            <a:r>
              <a:rPr lang="en-US" dirty="0" smtClean="0"/>
              <a:t>Methods for (among others):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lassification (SVM, Nearest Neighbor, </a:t>
            </a:r>
            <a:r>
              <a:rPr lang="en-US" dirty="0"/>
              <a:t>N</a:t>
            </a:r>
            <a:r>
              <a:rPr lang="en-US" dirty="0" smtClean="0"/>
              <a:t>aïve </a:t>
            </a:r>
            <a:r>
              <a:rPr lang="en-US" dirty="0"/>
              <a:t>B</a:t>
            </a:r>
            <a:r>
              <a:rPr lang="en-US" dirty="0" smtClean="0"/>
              <a:t>ayes, Decision Trees, etc.)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lustering (K-Means, etc.)</a:t>
            </a:r>
          </a:p>
          <a:p>
            <a:pPr lvl="1"/>
            <a:r>
              <a:rPr lang="en-US" dirty="0" smtClean="0"/>
              <a:t>Pre-processing (normalize data, obtain best features, etc.)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0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language processing toolkit</a:t>
            </a:r>
          </a:p>
          <a:p>
            <a:r>
              <a:rPr lang="en-US" dirty="0" smtClean="0"/>
              <a:t>Provides access to data like corpora (bodies of example text for statistical analysis)</a:t>
            </a:r>
          </a:p>
          <a:p>
            <a:r>
              <a:rPr lang="en-US" dirty="0" smtClean="0"/>
              <a:t>Methods for: 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Sentence parsing</a:t>
            </a:r>
          </a:p>
          <a:p>
            <a:pPr lvl="1"/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Most natural language applications!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4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200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Additional Methods &amp; Packages</vt:lpstr>
      <vt:lpstr>Other statistical methods</vt:lpstr>
      <vt:lpstr>Other statistical methods</vt:lpstr>
      <vt:lpstr>Packages Recap</vt:lpstr>
      <vt:lpstr>Why use packages for NLP?</vt:lpstr>
      <vt:lpstr>Why is it still important to know what a package does?</vt:lpstr>
      <vt:lpstr>scikit-learn (sklrn)</vt:lpstr>
      <vt:lpstr>nltk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Methods &amp; Packages</dc:title>
  <dc:creator>Maia H. Hamin</dc:creator>
  <cp:lastModifiedBy>Maia H. Hamin</cp:lastModifiedBy>
  <cp:revision>11</cp:revision>
  <dcterms:created xsi:type="dcterms:W3CDTF">2018-07-05T04:57:17Z</dcterms:created>
  <dcterms:modified xsi:type="dcterms:W3CDTF">2018-07-05T16:19:18Z</dcterms:modified>
</cp:coreProperties>
</file>