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74" r:id="rId5"/>
    <p:sldId id="266" r:id="rId6"/>
    <p:sldId id="259" r:id="rId7"/>
    <p:sldId id="270" r:id="rId8"/>
    <p:sldId id="271" r:id="rId9"/>
    <p:sldId id="272" r:id="rId10"/>
    <p:sldId id="273" r:id="rId11"/>
    <p:sldId id="263" r:id="rId12"/>
    <p:sldId id="268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F74F-4B2F-9145-9B12-A0BD1FBB23F1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C5B8F-2D24-CA40-9E4E-CF0D6606E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37422C6-1012-4FED-B0A4-BCF0D32B4771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lmr/fakenewschallenge" TargetMode="External"/><Relationship Id="rId4" Type="http://schemas.openxmlformats.org/officeDocument/2006/relationships/hyperlink" Target="https://github.com/Cisco-Talos/fnc-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nselowski/athene_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410BA-95A0-4DCE-B23F-1A8A4E17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it all together!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79D289-B636-4A37-B0ED-A3E560686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NLP Group</a:t>
            </a:r>
          </a:p>
        </p:txBody>
      </p:sp>
    </p:spTree>
    <p:extLst>
      <p:ext uri="{BB962C8B-B14F-4D97-AF65-F5344CB8AC3E}">
        <p14:creationId xmlns:p14="http://schemas.microsoft.com/office/powerpoint/2010/main" val="32331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FC5678-4112-4341-B20F-F8D2787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training sets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031E5C-8EC5-4883-9788-673A55B9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</a:t>
            </a:r>
            <a:r>
              <a:rPr lang="en-US" dirty="0" smtClean="0"/>
              <a:t>gree vs not-disagree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6103"/>
              </p:ext>
            </p:extLst>
          </p:nvPr>
        </p:nvGraphicFramePr>
        <p:xfrm>
          <a:off x="1819965" y="322611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Body_ID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“Blah blah”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unrelated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“Blah blah”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“Blah blah”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agree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disagree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88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2F4F8-6691-4D56-9842-3231A871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B1874F-D118-4F2D-A91B-AA1947BF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8F750E-4472-4F02-9B80-CB435FB8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46" y="2662603"/>
            <a:ext cx="4816186" cy="3052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F116FC-1D5B-4177-87B9-42329709585A}"/>
              </a:ext>
            </a:extLst>
          </p:cNvPr>
          <p:cNvSpPr/>
          <p:nvPr/>
        </p:nvSpPr>
        <p:spPr>
          <a:xfrm>
            <a:off x="657606" y="6282737"/>
            <a:ext cx="4589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https://en.wikipedia.org/wiki/Confusion_matrix</a:t>
            </a:r>
          </a:p>
        </p:txBody>
      </p:sp>
    </p:spTree>
    <p:extLst>
      <p:ext uri="{BB962C8B-B14F-4D97-AF65-F5344CB8AC3E}">
        <p14:creationId xmlns:p14="http://schemas.microsoft.com/office/powerpoint/2010/main" val="301802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0EA7E-2CD9-4B3B-B95F-667C0FF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4D8006-DDA5-4CF9-9F97-A56CB74A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157731"/>
            <a:ext cx="6105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1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8F0E7-A7A5-4387-B95F-DB821D37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4</a:t>
            </a:r>
            <a:r>
              <a:rPr lang="en-US" baseline="30000" dirty="0"/>
              <a:t>th</a:t>
            </a:r>
            <a:r>
              <a:rPr lang="en-US" dirty="0"/>
              <a:t> place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2D982-09CA-4CF7-967C-C3959E7F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https://github.com/shangjingbo1226/fnc-1</a:t>
            </a:r>
          </a:p>
        </p:txBody>
      </p:sp>
    </p:spTree>
    <p:extLst>
      <p:ext uri="{BB962C8B-B14F-4D97-AF65-F5344CB8AC3E}">
        <p14:creationId xmlns:p14="http://schemas.microsoft.com/office/powerpoint/2010/main" val="133301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09DE1-0D41-44CA-9D83-401A3631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4842D6-0AB0-4C2E-A258-4144F5EF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https://github.com/hanselowski/athene_system</a:t>
            </a:r>
            <a:endParaRPr lang="en-US" dirty="0"/>
          </a:p>
          <a:p>
            <a:r>
              <a:rPr lang="en-US" dirty="0">
                <a:hlinkClick r:id="rId3"/>
              </a:rPr>
              <a:t>https://github.com/uclmr/fakenewschallenge</a:t>
            </a:r>
            <a:endParaRPr lang="en-US" dirty="0"/>
          </a:p>
          <a:p>
            <a:r>
              <a:rPr lang="en-US" dirty="0">
                <a:hlinkClick r:id="rId4"/>
              </a:rPr>
              <a:t>https://github.com/Cisco-Talos/fnc-1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8992966-904E-414A-B814-E87A7FB70B64}"/>
              </a:ext>
            </a:extLst>
          </p:cNvPr>
          <p:cNvSpPr/>
          <p:nvPr/>
        </p:nvSpPr>
        <p:spPr>
          <a:xfrm>
            <a:off x="3240686" y="1270568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overlap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50D2FD1-E779-44E0-A594-1D9BAD065B61}"/>
              </a:ext>
            </a:extLst>
          </p:cNvPr>
          <p:cNvSpPr/>
          <p:nvPr/>
        </p:nvSpPr>
        <p:spPr>
          <a:xfrm>
            <a:off x="7226532" y="1270568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Similarities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C0B0DC61-ABE6-4C95-A8BB-53929FDA2D7F}"/>
              </a:ext>
            </a:extLst>
          </p:cNvPr>
          <p:cNvSpPr/>
          <p:nvPr/>
        </p:nvSpPr>
        <p:spPr>
          <a:xfrm>
            <a:off x="5254124" y="3070057"/>
            <a:ext cx="2286000" cy="844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45B4C05-1D7B-4C45-9862-25A3074F2AD5}"/>
              </a:ext>
            </a:extLst>
          </p:cNvPr>
          <p:cNvCxnSpPr/>
          <p:nvPr/>
        </p:nvCxnSpPr>
        <p:spPr>
          <a:xfrm>
            <a:off x="5254124" y="2352022"/>
            <a:ext cx="879231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C40F7A1-B873-4891-A636-D462BC84C8E1}"/>
              </a:ext>
            </a:extLst>
          </p:cNvPr>
          <p:cNvCxnSpPr>
            <a:cxnSpLocks/>
          </p:cNvCxnSpPr>
          <p:nvPr/>
        </p:nvCxnSpPr>
        <p:spPr>
          <a:xfrm flipH="1">
            <a:off x="6942248" y="2352022"/>
            <a:ext cx="879230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CE8109A-5F1E-4311-B041-1D0FFEAA87FF}"/>
              </a:ext>
            </a:extLst>
          </p:cNvPr>
          <p:cNvCxnSpPr/>
          <p:nvPr/>
        </p:nvCxnSpPr>
        <p:spPr>
          <a:xfrm>
            <a:off x="6397124" y="3996182"/>
            <a:ext cx="0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CF615771-84A5-4F63-BDE6-574E0316AD45}"/>
              </a:ext>
            </a:extLst>
          </p:cNvPr>
          <p:cNvSpPr/>
          <p:nvPr/>
        </p:nvSpPr>
        <p:spPr>
          <a:xfrm>
            <a:off x="5353770" y="4640953"/>
            <a:ext cx="2286000" cy="8440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30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5EEFF-2192-4CD4-9190-86EDDF74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AC5F99-AA95-4733-BE5A-107B64CC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Overlap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Semantic Similarity</a:t>
            </a:r>
          </a:p>
        </p:txBody>
      </p:sp>
    </p:spTree>
    <p:extLst>
      <p:ext uri="{BB962C8B-B14F-4D97-AF65-F5344CB8AC3E}">
        <p14:creationId xmlns:p14="http://schemas.microsoft.com/office/powerpoint/2010/main" val="6985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our feature extraction to create vectors from the appropriate training set</a:t>
            </a:r>
          </a:p>
          <a:p>
            <a:endParaRPr lang="en-US" dirty="0"/>
          </a:p>
          <a:p>
            <a:r>
              <a:rPr lang="en-US" dirty="0" smtClean="0"/>
              <a:t>We feed a set of feature vectors and a set of binary class labels into a classifier</a:t>
            </a:r>
          </a:p>
          <a:p>
            <a:endParaRPr lang="en-US" dirty="0"/>
          </a:p>
          <a:p>
            <a:r>
              <a:rPr lang="en-US" dirty="0" smtClean="0"/>
              <a:t>It trains on those examples</a:t>
            </a:r>
          </a:p>
          <a:p>
            <a:endParaRPr lang="en-US" dirty="0"/>
          </a:p>
          <a:p>
            <a:r>
              <a:rPr lang="en-US" dirty="0" smtClean="0"/>
              <a:t>At the end, we run the classifiers on our test set, and pick out the label it thought was most likely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0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6EEC9-EC3E-4359-B8B3-A22E487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B4EEAE-A465-4871-822A-7982A3CC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a package called </a:t>
            </a:r>
            <a:r>
              <a:rPr lang="en-US" dirty="0" err="1" smtClean="0"/>
              <a:t>xgboost</a:t>
            </a:r>
            <a:r>
              <a:rPr lang="en-US" dirty="0" smtClean="0"/>
              <a:t>, a really powerful machine learning classifier</a:t>
            </a:r>
          </a:p>
          <a:p>
            <a:endParaRPr lang="en-US" dirty="0"/>
          </a:p>
          <a:p>
            <a:r>
              <a:rPr lang="en-US" dirty="0" smtClean="0"/>
              <a:t>They do almost all the work for us --- just feed it the right data!</a:t>
            </a:r>
          </a:p>
          <a:p>
            <a:endParaRPr lang="en-US" dirty="0"/>
          </a:p>
          <a:p>
            <a:r>
              <a:rPr lang="en-US" dirty="0" smtClean="0"/>
              <a:t>Algorithm called gradient boosting, which is a way of combining several weak predictors to make a stronger predictor. Often it is used with decision trees. Imagine adding together a bunch of pretty-good decision trees in a way you know reduces the error, you’d get an even better decision-maker.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 more here: http</a:t>
            </a:r>
            <a:r>
              <a:rPr lang="en-US" dirty="0"/>
              <a:t>://blog.kaggle.com/2017/01/23/a-kaggle-master-explains-gradient-boosting/</a:t>
            </a:r>
          </a:p>
        </p:txBody>
      </p:sp>
    </p:spTree>
    <p:extLst>
      <p:ext uri="{BB962C8B-B14F-4D97-AF65-F5344CB8AC3E}">
        <p14:creationId xmlns:p14="http://schemas.microsoft.com/office/powerpoint/2010/main" val="183082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FC5678-4112-4341-B20F-F8D2787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training sets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031E5C-8EC5-4883-9788-673A55B9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out the data to train our classifier?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2929"/>
              </p:ext>
            </p:extLst>
          </p:nvPr>
        </p:nvGraphicFramePr>
        <p:xfrm>
          <a:off x="1819965" y="322611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Body_ID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“Blah blah”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unrelated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“Blah blah”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6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FC5678-4112-4341-B20F-F8D2787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training sets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031E5C-8EC5-4883-9788-673A55B9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Unrelated vs related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238"/>
              </p:ext>
            </p:extLst>
          </p:nvPr>
        </p:nvGraphicFramePr>
        <p:xfrm>
          <a:off x="1819965" y="322611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Body_ID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“Blah blah”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unrelated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“Blah blah”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disagree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49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FC5678-4112-4341-B20F-F8D2787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training sets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031E5C-8EC5-4883-9788-673A55B9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vs not-discuss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936599"/>
              </p:ext>
            </p:extLst>
          </p:nvPr>
        </p:nvGraphicFramePr>
        <p:xfrm>
          <a:off x="1819965" y="322611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Body_ID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“Blah blah”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unrelated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“Blah blah”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disagree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FC5678-4112-4341-B20F-F8D2787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training sets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031E5C-8EC5-4883-9788-673A55B9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 vs not-agree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60554"/>
              </p:ext>
            </p:extLst>
          </p:nvPr>
        </p:nvGraphicFramePr>
        <p:xfrm>
          <a:off x="1819965" y="322611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Body_ID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“Blah blah”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unrelated</a:t>
                      </a:r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“Blah blah”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“Blah blah”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disagree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3766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752</TotalTime>
  <Words>377</Words>
  <Application>Microsoft Macintosh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Metropolitan</vt:lpstr>
      <vt:lpstr>Putting it all together!</vt:lpstr>
      <vt:lpstr>PowerPoint Presentation</vt:lpstr>
      <vt:lpstr>Recap:</vt:lpstr>
      <vt:lpstr>Training a Classifier</vt:lpstr>
      <vt:lpstr>The Classifier</vt:lpstr>
      <vt:lpstr>Creating the training sets</vt:lpstr>
      <vt:lpstr>Creating the training sets</vt:lpstr>
      <vt:lpstr>Creating the training sets</vt:lpstr>
      <vt:lpstr>Creating the training sets</vt:lpstr>
      <vt:lpstr>Creating the training sets</vt:lpstr>
      <vt:lpstr>Evaluation</vt:lpstr>
      <vt:lpstr>Results</vt:lpstr>
      <vt:lpstr>The original 4th place solution</vt:lpstr>
      <vt:lpstr>Other solutions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together!</dc:title>
  <dc:creator>Cathy Chen</dc:creator>
  <cp:lastModifiedBy>Maia H. Hamin</cp:lastModifiedBy>
  <cp:revision>67</cp:revision>
  <dcterms:created xsi:type="dcterms:W3CDTF">2018-08-07T21:37:42Z</dcterms:created>
  <dcterms:modified xsi:type="dcterms:W3CDTF">2018-08-09T12:41:01Z</dcterms:modified>
</cp:coreProperties>
</file>