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63" r:id="rId4"/>
    <p:sldId id="264" r:id="rId5"/>
    <p:sldId id="265" r:id="rId6"/>
    <p:sldId id="266" r:id="rId7"/>
    <p:sldId id="256" r:id="rId8"/>
    <p:sldId id="257" r:id="rId9"/>
    <p:sldId id="258" r:id="rId10"/>
    <p:sldId id="259" r:id="rId11"/>
    <p:sldId id="26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C28DC-4C4E-42DF-BF21-4A1381677DB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F3BF-3E37-4013-B034-83AB7637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Today will continue to work on becoming familiar with Python and Pandas, and FNC.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What did you find easy or difficult?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Using online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Discuss what each one does with a partner.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3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Discuss what each one does with a partner.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835E-AB2E-43CB-A753-3873D6E2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CA517-27D1-4023-B0C8-C1887450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574C-E305-44AC-B690-1D93D76D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BE48-E008-482B-A053-8DB2B072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E3F3-B541-476E-B65D-33ED1710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8570-6078-452A-B0FC-9E5617B0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75989-7E6B-4F60-A4FE-214AFCD60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1C43-ACAE-492A-8CC7-10B447BD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3A1C-FC19-4FB2-8E9C-DA492C6B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2F11-A3C0-4123-A2C0-A26C5472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DDD98-5DC4-4663-982C-CF061EAFF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0BE4C-82DC-4BAF-BDDD-C589217F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AEF0-FB2C-453D-8597-ADB83E88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1B8D-9F49-4CA8-90BA-95D0B8C6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B641-5004-44D4-B558-E10A3845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B7CF-70EE-43F8-8252-6D9D2C3A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AF58-1E69-4916-9D3F-010FB800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2967-D897-4F13-AD01-B70E6A0A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D27E-3A3D-4E58-8F4B-DFCD8467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262F-77E8-4E4D-AD98-588B5FDC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E008-55B5-4D30-921F-42131CFE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2D9D1-D4F8-434F-A5F9-836F8142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3D8E-D154-4FBC-9211-857E827F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51B1-E22B-4110-99AD-1845689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D9E8-95F6-4E86-B409-F6F579D6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D8D7-FE66-4712-A5DE-EF800360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099F-E99F-436C-8B6B-5E48D20C9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A84EF-3CC5-4F04-B4CA-C65B93F22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CEFA-6AFF-4BA8-8002-CC94A3A7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98FE1-F2E5-4D69-AE02-0FC3EA33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F588D-C1B6-4B2D-A478-A70E6107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0214-4C0D-4393-B0E8-1550DA1F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3A9AC-DFBC-4858-9B8E-A272591B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1A794-FA8E-4325-B726-71E780CF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2596B-5E80-4DDC-856B-08FFBC9DF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D9BDE-8BAA-461B-A21C-817C9E23D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28557-67B3-4D0C-A9C2-997DBE28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6A182-6E44-43CA-A44F-CA8D1E8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B1A11-78A2-4673-BEE5-E60FF118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53EF-3648-4069-B967-A7699EA7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8C6F1-98EB-4D57-AC14-172E711D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CC3A2-5F09-4BBC-AF94-6984AA28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52C24-CD41-4930-894E-30DE7258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691B-B0B6-44C9-865A-553A7116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C5535-F087-4162-95F6-8ED4ED53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10B88-B3C3-4693-B3FF-89DA209A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2D03-4C6A-41CC-8DF0-87575C64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F1F2-8631-45B6-8925-B1C16F2D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4D958-EAEC-4978-A2F0-29AC6A826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48D1-B53E-4052-B951-77F6A82E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E6CCD-70D9-47BA-A873-6C322210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227E0-00EC-4031-BF11-21F5F577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01D3-6B7F-4C3E-AAE1-61039682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3716D-E0A4-4C24-B1BD-86753EFE3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8E2D9-71F1-4337-9A48-EA11FE75A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FC9C5-010E-49B5-8618-24DDFC68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6E936-645F-4FE8-BFA0-352ADD31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46C6F-E7B7-41A2-8725-5CD44274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46D6-4EC0-4BDB-BDDB-73EB9F3D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A1CD-FED0-462B-B7D4-7DD41638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B1C9-5DBC-4EE4-AA1F-F6A253846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5737-47CD-4AF9-B0DD-D5F5337877F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5111-C253-463A-9BFB-03D0989ED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BA2F-B486-40B5-AEF0-169AA0A9E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hen23/AI4ALL_NLP_stud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47A89-D742-4990-A25A-B8C67034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the Fake News Challenge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9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6EFB-5D5B-49C2-A2D1-3CA28A40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C8D1-54D0-4DC5-AA23-6216304F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r>
              <a:rPr lang="en-US" dirty="0" err="1"/>
              <a:t>pd.unique</a:t>
            </a:r>
            <a:r>
              <a:rPr lang="en-US" dirty="0"/>
              <a:t>(series)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df.columns</a:t>
            </a:r>
            <a:endParaRPr lang="en-US" dirty="0"/>
          </a:p>
          <a:p>
            <a:r>
              <a:rPr lang="en-US" dirty="0" err="1"/>
              <a:t>df.shape</a:t>
            </a:r>
            <a:endParaRPr lang="en-US" dirty="0"/>
          </a:p>
          <a:p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r>
              <a:rPr lang="en-US" dirty="0"/>
              <a:t>df[</a:t>
            </a:r>
            <a:r>
              <a:rPr lang="en-US" dirty="0" err="1"/>
              <a:t>column_name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(array)</a:t>
            </a:r>
          </a:p>
        </p:txBody>
      </p:sp>
    </p:spTree>
    <p:extLst>
      <p:ext uri="{BB962C8B-B14F-4D97-AF65-F5344CB8AC3E}">
        <p14:creationId xmlns:p14="http://schemas.microsoft.com/office/powerpoint/2010/main" val="58533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6EFB-5D5B-49C2-A2D1-3CA28A40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C8D1-54D0-4DC5-AA23-6216304F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r>
              <a:rPr lang="en-US" dirty="0" err="1"/>
              <a:t>pd.unique</a:t>
            </a:r>
            <a:r>
              <a:rPr lang="en-US" dirty="0"/>
              <a:t>(series)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df.columns</a:t>
            </a:r>
            <a:endParaRPr lang="en-US" dirty="0"/>
          </a:p>
          <a:p>
            <a:r>
              <a:rPr lang="en-US" dirty="0" err="1"/>
              <a:t>df.shape</a:t>
            </a:r>
            <a:endParaRPr lang="en-US" dirty="0"/>
          </a:p>
          <a:p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r>
              <a:rPr lang="en-US" dirty="0"/>
              <a:t>df[</a:t>
            </a:r>
            <a:r>
              <a:rPr lang="en-US" dirty="0" err="1"/>
              <a:t>column_name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7873F-1C0B-4CB2-9F0A-18F92BD37DD1}"/>
              </a:ext>
            </a:extLst>
          </p:cNvPr>
          <p:cNvSpPr txBox="1"/>
          <p:nvPr/>
        </p:nvSpPr>
        <p:spPr>
          <a:xfrm>
            <a:off x="4844424" y="2367171"/>
            <a:ext cx="60780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With a partner, </a:t>
            </a:r>
          </a:p>
          <a:p>
            <a:pPr algn="ctr"/>
            <a:r>
              <a:rPr lang="en-US" sz="4400" b="1" dirty="0"/>
              <a:t>look up these functions </a:t>
            </a:r>
          </a:p>
          <a:p>
            <a:pPr algn="ctr"/>
            <a:r>
              <a:rPr lang="en-US" sz="4400" b="1" dirty="0"/>
              <a:t>and discuss what they do</a:t>
            </a:r>
          </a:p>
        </p:txBody>
      </p:sp>
    </p:spTree>
    <p:extLst>
      <p:ext uri="{BB962C8B-B14F-4D97-AF65-F5344CB8AC3E}">
        <p14:creationId xmlns:p14="http://schemas.microsoft.com/office/powerpoint/2010/main" val="383151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6B137F-3EED-44B6-BA66-1B9019C3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to the FNC data!</a:t>
            </a:r>
          </a:p>
        </p:txBody>
      </p:sp>
    </p:spTree>
    <p:extLst>
      <p:ext uri="{BB962C8B-B14F-4D97-AF65-F5344CB8AC3E}">
        <p14:creationId xmlns:p14="http://schemas.microsoft.com/office/powerpoint/2010/main" val="30947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5AE03-C410-433B-9259-C71E65E3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https://github.com/cchen23/AI4ALL_NLP_student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Download 2018_07_24.zip</a:t>
            </a:r>
          </a:p>
          <a:p>
            <a:pPr marL="514350" indent="-514350">
              <a:buAutoNum type="arabicPeriod"/>
            </a:pPr>
            <a:r>
              <a:rPr lang="en-US" dirty="0"/>
              <a:t>Unzip the file</a:t>
            </a:r>
          </a:p>
          <a:p>
            <a:pPr marL="514350" indent="-514350">
              <a:buAutoNum type="arabicPeriod"/>
            </a:pPr>
            <a:r>
              <a:rPr lang="en-US" dirty="0"/>
              <a:t>Open Terminal</a:t>
            </a:r>
          </a:p>
          <a:p>
            <a:pPr marL="514350" indent="-514350"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~/miniconda3/bin/activate</a:t>
            </a:r>
          </a:p>
          <a:p>
            <a:pPr marL="514350" indent="-514350"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514350" indent="-514350"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Open Day2_NLP_LoadingTheData.ipynb</a:t>
            </a:r>
          </a:p>
        </p:txBody>
      </p:sp>
    </p:spTree>
    <p:extLst>
      <p:ext uri="{BB962C8B-B14F-4D97-AF65-F5344CB8AC3E}">
        <p14:creationId xmlns:p14="http://schemas.microsoft.com/office/powerpoint/2010/main" val="341073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1914-32D2-4A37-B9A3-DB00D3D8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4D0C-AADA-4FD2-ABFD-7D5F85A0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http://bit.ly/2uFuaPl</a:t>
            </a:r>
          </a:p>
        </p:txBody>
      </p:sp>
    </p:spTree>
    <p:extLst>
      <p:ext uri="{BB962C8B-B14F-4D97-AF65-F5344CB8AC3E}">
        <p14:creationId xmlns:p14="http://schemas.microsoft.com/office/powerpoint/2010/main" val="379381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47A89-D742-4990-A25A-B8C67034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started with the Fake News Challenge data</a:t>
            </a:r>
          </a:p>
          <a:p>
            <a:r>
              <a:rPr lang="en-US" dirty="0"/>
              <a:t>Introduction to the Fake News Challenge</a:t>
            </a:r>
          </a:p>
        </p:txBody>
      </p:sp>
    </p:spTree>
    <p:extLst>
      <p:ext uri="{BB962C8B-B14F-4D97-AF65-F5344CB8AC3E}">
        <p14:creationId xmlns:p14="http://schemas.microsoft.com/office/powerpoint/2010/main" val="90819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47A89-D742-4990-A25A-B8C67034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started with the Fake News Challenge data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the Fake News Challenge</a:t>
            </a:r>
          </a:p>
          <a:p>
            <a:r>
              <a:rPr lang="en-US" dirty="0"/>
              <a:t>Rule-based models (our first algorithm!)</a:t>
            </a:r>
          </a:p>
        </p:txBody>
      </p:sp>
    </p:spTree>
    <p:extLst>
      <p:ext uri="{BB962C8B-B14F-4D97-AF65-F5344CB8AC3E}">
        <p14:creationId xmlns:p14="http://schemas.microsoft.com/office/powerpoint/2010/main" val="53324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47A89-D742-4990-A25A-B8C67034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started with the Fake News Challenge data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the Fake News Challenge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Rule-based models (our first algorithm!)</a:t>
            </a:r>
          </a:p>
          <a:p>
            <a:r>
              <a:rPr lang="en-US" dirty="0"/>
              <a:t>Discussion of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402045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47A89-D742-4990-A25A-B8C67034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started with the Fake News Challenge data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the Fake News Challenge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Rule-based models (our first algorithm!)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Discussion of evaluation metrics</a:t>
            </a:r>
          </a:p>
          <a:p>
            <a:r>
              <a:rPr lang="en-US" dirty="0"/>
              <a:t>Building a more sophisticated classifier</a:t>
            </a:r>
          </a:p>
        </p:txBody>
      </p:sp>
    </p:spTree>
    <p:extLst>
      <p:ext uri="{BB962C8B-B14F-4D97-AF65-F5344CB8AC3E}">
        <p14:creationId xmlns:p14="http://schemas.microsoft.com/office/powerpoint/2010/main" val="285320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FAADD-6B43-42C9-937E-B550B5FC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47A89-D742-4990-A25A-B8C67034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Getting started with the Fake News Challenge data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the Fake News Challenge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Rule-based models (our first algorithm!)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Discussion of evaluation metrics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Building a more sophisticated classifier</a:t>
            </a:r>
          </a:p>
        </p:txBody>
      </p:sp>
    </p:spTree>
    <p:extLst>
      <p:ext uri="{BB962C8B-B14F-4D97-AF65-F5344CB8AC3E}">
        <p14:creationId xmlns:p14="http://schemas.microsoft.com/office/powerpoint/2010/main" val="216135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6A89-27DE-4377-A8BF-F6F3E15AB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7515A-4A16-4511-99B9-AE66A651D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AI4ALL Princeton: NLP Group</a:t>
            </a:r>
          </a:p>
        </p:txBody>
      </p:sp>
    </p:spTree>
    <p:extLst>
      <p:ext uri="{BB962C8B-B14F-4D97-AF65-F5344CB8AC3E}">
        <p14:creationId xmlns:p14="http://schemas.microsoft.com/office/powerpoint/2010/main" val="89783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0BC10E-9A09-4AC0-9E57-69762FCA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Python and Pandas</a:t>
            </a:r>
          </a:p>
        </p:txBody>
      </p:sp>
    </p:spTree>
    <p:extLst>
      <p:ext uri="{BB962C8B-B14F-4D97-AF65-F5344CB8AC3E}">
        <p14:creationId xmlns:p14="http://schemas.microsoft.com/office/powerpoint/2010/main" val="328391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39E4E7-05DE-483A-A65A-37077209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68" y="0"/>
            <a:ext cx="891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0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362</Words>
  <Application>Microsoft Office PowerPoint</Application>
  <PresentationFormat>Widescreen</PresentationFormat>
  <Paragraphs>73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Coming Up Next…</vt:lpstr>
      <vt:lpstr>Coming Up Next…</vt:lpstr>
      <vt:lpstr>Coming Up Next…</vt:lpstr>
      <vt:lpstr>Coming Up Next…</vt:lpstr>
      <vt:lpstr>Coming Up Next…</vt:lpstr>
      <vt:lpstr>Coming Up Next…</vt:lpstr>
      <vt:lpstr>Loading the Data</vt:lpstr>
      <vt:lpstr>Review of Python and Pandas</vt:lpstr>
      <vt:lpstr>PowerPoint Presentation</vt:lpstr>
      <vt:lpstr>Some helpful commands:</vt:lpstr>
      <vt:lpstr>Some helpful commands:</vt:lpstr>
      <vt:lpstr>Now let’s get to the FNC data!</vt:lpstr>
      <vt:lpstr>PowerPoint Presentation</vt:lpstr>
      <vt:lpstr>Feedback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and Exploration</dc:title>
  <dc:creator>Cathy Chen</dc:creator>
  <cp:lastModifiedBy>Cathy Chen</cp:lastModifiedBy>
  <cp:revision>95</cp:revision>
  <dcterms:created xsi:type="dcterms:W3CDTF">2018-06-17T21:43:40Z</dcterms:created>
  <dcterms:modified xsi:type="dcterms:W3CDTF">2018-07-23T19:40:29Z</dcterms:modified>
</cp:coreProperties>
</file>