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492A6-EFA2-4D44-B10B-6EB4B9FD7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CA956-57AA-40A1-A0D9-606A6DD46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F2E76-8195-49D3-943D-20510AF8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B10E8-00CC-47E3-B198-3F6AE5C67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84088-FED6-4201-ABD1-0DC014D2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19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9AC2-367A-44AD-9A82-0AC980DC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58AEA-7FEA-406D-AD50-E37FF7F79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DC04A-5E9C-493B-B156-EA438754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F6FDF-14C6-4F52-8028-17521A6B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81022-DC65-49E1-A702-2D720921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1B936C-4759-47F0-AB74-62965E099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6C040-D4C0-4DC2-B61C-B6E973C44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5B296-5DBD-4A5D-8379-02FC43B1A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E9414-7EA2-4F7A-92A5-F9A3FF358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F1834-3BCE-4F05-9F86-516655BD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9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3C08-7BA3-4053-9ADF-DCCC8F3A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767A4-CABA-493F-AAFA-B7A780875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ECF13-043C-49C9-8BFA-E5D3A1371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14BD9-88EA-45BE-BC2D-278992748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198DC-A576-4C90-B5BF-46E57E55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9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B5995-883E-4FD5-8BE5-A9D1E961E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1008-72B7-4640-81E9-7BEDD67A6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3E298-1B70-4EAF-B31F-749A1F7E2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147F-383E-46EB-86D0-B1F7B432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8C19C-4AE9-4E3F-8A81-8CF6B598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A3DC-F1F3-4F3A-9001-0E59A19B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B3BDE-B39B-4B2C-BBA2-C8E620405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09C7D-D03A-45CE-A914-51C91380D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541A7-CB54-49DF-A64D-F601B978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71C35-8651-4DEE-AC44-BD117D3B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1CE67-23E9-47ED-8530-01B16E21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22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081CF-69B7-4497-BDD2-DE3D3F72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3B649-2008-487F-85B2-197ED9111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83F21-C687-450A-B01A-973A0A06F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6E75B-E8A5-4839-9829-9447ED991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16878-A575-4A4F-9FC8-3B1D295FC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63A57-99ED-4E60-8855-BB182F07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D09275-9E2E-4BF2-B21E-D40013E4F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698F1-601F-4CF1-AD11-2775E94C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16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9D0EB-4B55-4261-8E21-C0159B5B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7FEB4-B975-4364-ABC8-62F4D8CE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487F0-1830-492A-A0BF-5E8EE5C2F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C3C61-9153-45D1-9C0D-F629DF75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36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63EBD-8670-46B7-9FB2-34E54229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3C087C-2699-4B5A-A9A3-0358BB05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3E648-4B47-421B-BB74-091FB9F7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7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31BC-4678-4124-9F1A-00F3A909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FC5A1-36F7-4405-AFED-8BD70F656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DDE09-F65C-4ACE-9B09-2C74F4837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7CD9A-870D-4726-BFD9-6C6C8CC2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99401-0C57-4236-A3AA-8209E4280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B2AB6-FB6F-4E04-ACAD-DA5DA848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7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6FF1-F8E0-4076-AD8D-2E84066B7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F344DE-ADBE-49B1-B34A-FA8749E4C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62CA5-3B2C-47BB-BB7D-62CDD29FF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5ADB8-B67F-4CFA-99C9-70A095F2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171AC-9D95-4829-8D3D-540523774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34572-2DB7-4B05-B597-8EBA83A3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6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AFF53-C9D5-4F65-9868-E11E1075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B9C3E-B069-44D3-B242-2FFF90C09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C2EBB-36F7-4166-B359-809D2126C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6FAF0-BB3A-49CC-8B96-488CC3DB2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97905-A3E8-4072-8648-AC654C474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9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FB67-DCB8-479F-86BE-10003D2B2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 for Social Good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D0DC0-34BF-4DBC-972F-171750F1CA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Splash 2018</a:t>
            </a:r>
          </a:p>
        </p:txBody>
      </p:sp>
    </p:spTree>
    <p:extLst>
      <p:ext uri="{BB962C8B-B14F-4D97-AF65-F5344CB8AC3E}">
        <p14:creationId xmlns:p14="http://schemas.microsoft.com/office/powerpoint/2010/main" val="147805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049CA1-A27C-4795-8125-275587FC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2E592C-D32E-4526-B075-37E975267E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…and why do we care?</a:t>
            </a:r>
          </a:p>
        </p:txBody>
      </p:sp>
    </p:spTree>
    <p:extLst>
      <p:ext uri="{BB962C8B-B14F-4D97-AF65-F5344CB8AC3E}">
        <p14:creationId xmlns:p14="http://schemas.microsoft.com/office/powerpoint/2010/main" val="288255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0EB0-8369-4399-91E0-FA372BB7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440A8-BD6B-4E31-9859-636FAB8718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…and how can we make it work?</a:t>
            </a:r>
          </a:p>
        </p:txBody>
      </p:sp>
    </p:spTree>
    <p:extLst>
      <p:ext uri="{BB962C8B-B14F-4D97-AF65-F5344CB8AC3E}">
        <p14:creationId xmlns:p14="http://schemas.microsoft.com/office/powerpoint/2010/main" val="144971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9EA07-C815-4C12-8064-A8C91674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use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FC9DE-A777-429C-A27C-BFD49F843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…and how do we use it?</a:t>
            </a:r>
          </a:p>
        </p:txBody>
      </p:sp>
    </p:spTree>
    <p:extLst>
      <p:ext uri="{BB962C8B-B14F-4D97-AF65-F5344CB8AC3E}">
        <p14:creationId xmlns:p14="http://schemas.microsoft.com/office/powerpoint/2010/main" val="329953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7F8BE-4F19-449F-8AC6-2F4872E1A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could we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65EE0-41D5-4689-8723-6A265983E2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…and what should we do?</a:t>
            </a:r>
          </a:p>
        </p:txBody>
      </p:sp>
    </p:spTree>
    <p:extLst>
      <p:ext uri="{BB962C8B-B14F-4D97-AF65-F5344CB8AC3E}">
        <p14:creationId xmlns:p14="http://schemas.microsoft.com/office/powerpoint/2010/main" val="92633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6B62-FBEF-4E0A-A06F-9E0460E6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A9E9D-A598-47F5-9526-6B1B5668D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…and answers?</a:t>
            </a:r>
          </a:p>
        </p:txBody>
      </p:sp>
    </p:spTree>
    <p:extLst>
      <p:ext uri="{BB962C8B-B14F-4D97-AF65-F5344CB8AC3E}">
        <p14:creationId xmlns:p14="http://schemas.microsoft.com/office/powerpoint/2010/main" val="161370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64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NLP for Social Good</vt:lpstr>
      <vt:lpstr>What is it?</vt:lpstr>
      <vt:lpstr>How does it work?</vt:lpstr>
      <vt:lpstr>Where do we use it?</vt:lpstr>
      <vt:lpstr>What else could we do?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for Social Good</dc:title>
  <dc:creator>Cathy Chen</dc:creator>
  <cp:lastModifiedBy>Cathy Chen</cp:lastModifiedBy>
  <cp:revision>1</cp:revision>
  <dcterms:created xsi:type="dcterms:W3CDTF">2018-04-19T15:21:08Z</dcterms:created>
  <dcterms:modified xsi:type="dcterms:W3CDTF">2018-04-19T15:26:00Z</dcterms:modified>
</cp:coreProperties>
</file>