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57" r:id="rId5"/>
    <p:sldId id="261" r:id="rId6"/>
    <p:sldId id="262" r:id="rId7"/>
    <p:sldId id="259" r:id="rId8"/>
    <p:sldId id="264" r:id="rId9"/>
    <p:sldId id="267" r:id="rId10"/>
    <p:sldId id="263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1137B-3F98-4A6E-A139-A78BF5115CA2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857E3-973A-4372-AA25-35C1B3562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is a rule-based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51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5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Motivate rule-based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3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Motivate rule-based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7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Intuitively, how would you classify this?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did you classify it this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3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Pseudocode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Name, specific words, exclamation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about the sentiment of text?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about the sentiment of text?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5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9D72-5EA9-4089-945A-564D634D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07CF2-0E8C-4151-96C0-8621A43DC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64B2-96E4-4B4F-81B5-C40B5EF0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DB91-75B1-4F5D-B0A9-828B9220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E482D-D5D4-4252-8668-66DD18BB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E03E-7AEA-46DB-B460-EA93B9CF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26D70-237E-4266-A311-82FDD422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923A-2764-46B2-B10C-2EA98886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E2AE-9EA5-4F8D-907A-0B735504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4F92-4522-4B6C-9A9F-7AD43F70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B0A1-6D5E-43CE-B4B1-5EE313D04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7931C-A2BA-43F7-80AA-BC8636DF7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0BE77-B06D-4DF2-9062-3F554507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90FE-4CE6-4FCA-AF59-66F43C48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362-187C-4CAF-AB89-C08F4E68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8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0903-5293-4183-9C8C-04FE50F5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42C7-9638-41B2-BBD6-D8342CDB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7CC7-9E2A-4170-B5AF-B0107931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BC0B-A6B4-4631-9A0E-4AD209A7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610B1-AE58-443D-8392-E19D4FE5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99C0-69E9-41F0-856D-06D690CE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C823-FF7E-4BCE-837F-B69E0523A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43CA-8DCE-4B0C-B7E4-79CEEB62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3402-6480-438F-BC42-1BF68A8D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BC4FD-3BA5-4A3A-A541-9CE9325A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0A95-6A46-4226-ABFB-0FB8C0BC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9A8F-D9ED-4611-96EA-02946000A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072E4-FB95-4A94-9FB5-32989DC57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39ABA-20BF-4209-B343-D36BA130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22604-4D7D-43D4-A273-8D7198C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C2F54-4998-4D19-A50A-28E4390A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2AEC-AB08-4B1D-9BB8-29887B32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2B10-4163-4E4B-BB31-6B36356B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D14F5-6EB9-41A3-936E-B3B06BB3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48086-CDA6-438F-B642-FBE1B3925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706B4-794D-4F17-B9DC-3C871BA79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AC2C3-C426-4DF3-B4FB-194C6D03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7A225-56C5-401D-8DC9-A0E01163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827AF-6DB2-4E02-B7C3-5EB3EA3B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BD1A-88C7-45C4-BAA0-9620C57C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90697-8F2A-440E-BACA-B7CF9FD7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1E3CC-A7E8-4517-B212-EB8F622B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383A1-B0D6-4567-9140-318DCC63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2926D-15D7-4BD3-9FB8-43E5F41E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EE186-B9A5-4F61-91C6-F86E1FF2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64AE3-BA81-45A8-A98A-E1E64E15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ED73-929E-4C2F-8B91-C5A616AD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44A1-FA3D-4D01-9AE4-76CE3AEC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A33E5-1306-4BE7-A555-6FD167E4C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BAF5C-C45A-46E5-9753-0443A389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D4A40-0515-4D67-87F3-44E4B1BE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276B-7AB8-49A1-B290-E2634FBA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DDC2-C93C-4E5D-B0B8-4846946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2889F-AE47-4A8D-B092-B660527CB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91C38-EEFC-4A80-8A51-B02B32BBE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4DF9-8FBF-4C89-AC76-9569DF81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8EDD-49D6-4B51-9C8C-F8CBB5F9579E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046EE-9954-4E13-BE4A-96A91069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674D4-7DE1-44B8-8681-3FC80102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B8612-0B79-4680-BF94-5D154017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0A0CB-CABC-4AC3-AB54-FF32CCF6E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4F39-60E7-42F4-B20F-B264B92A0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8EDD-49D6-4B51-9C8C-F8CBB5F9579E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0A34-0518-4294-A609-99EB07AD4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54CD-26C7-40E1-89F1-53B2F8C12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A949F-5FCD-4795-A95F-8E9E4388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0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45B0-2EC9-460C-AA5E-BBD97C77F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Rule-Based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EB3C-4AAC-42F8-8BFE-7C0F722C1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AI4ALL: NLP Group</a:t>
            </a:r>
          </a:p>
        </p:txBody>
      </p:sp>
    </p:spTree>
    <p:extLst>
      <p:ext uri="{BB962C8B-B14F-4D97-AF65-F5344CB8AC3E}">
        <p14:creationId xmlns:p14="http://schemas.microsoft.com/office/powerpoint/2010/main" val="312965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D0D4-5300-45E4-99D3-2BC5CC3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you write a classifier to do this classification automatically?</a:t>
            </a:r>
          </a:p>
        </p:txBody>
      </p:sp>
    </p:spTree>
    <p:extLst>
      <p:ext uri="{BB962C8B-B14F-4D97-AF65-F5344CB8AC3E}">
        <p14:creationId xmlns:p14="http://schemas.microsoft.com/office/powerpoint/2010/main" val="82474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5DFB1-2E4E-4DB3-9E27-93A3915A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Approaches with FNC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632D6-1B8F-429B-8A90-CC4C55895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5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D0D4-5300-45E4-99D3-2BC5CC3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might word-based rules not work with FNC? What other rules can you think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368F-45E3-4DF7-BA36-47586004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111" y="2766218"/>
            <a:ext cx="7417777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b="1" dirty="0"/>
              <a:t>Discuss with your neighbors</a:t>
            </a:r>
          </a:p>
        </p:txBody>
      </p:sp>
    </p:spTree>
    <p:extLst>
      <p:ext uri="{BB962C8B-B14F-4D97-AF65-F5344CB8AC3E}">
        <p14:creationId xmlns:p14="http://schemas.microsoft.com/office/powerpoint/2010/main" val="124902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C63E5-DDCD-44C4-852A-D2DA0AAA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test some rule-based approaches with FNC!</a:t>
            </a:r>
          </a:p>
        </p:txBody>
      </p:sp>
    </p:spTree>
    <p:extLst>
      <p:ext uri="{BB962C8B-B14F-4D97-AF65-F5344CB8AC3E}">
        <p14:creationId xmlns:p14="http://schemas.microsoft.com/office/powerpoint/2010/main" val="100353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ACD5-73BA-46E6-859D-4A390515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6886-3264-44EF-8F64-393048D0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“Spam” vs “Ham”</a:t>
            </a:r>
          </a:p>
          <a:p>
            <a:r>
              <a:rPr lang="en-US" dirty="0"/>
              <a:t>“Tumor” vs “No tumor”</a:t>
            </a:r>
          </a:p>
          <a:p>
            <a:r>
              <a:rPr lang="en-US" dirty="0"/>
              <a:t>“Positive” vs “Negative”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C63E5-DDCD-44C4-852A-D2DA0AAA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rule-based approaches</a:t>
            </a:r>
          </a:p>
        </p:txBody>
      </p:sp>
    </p:spTree>
    <p:extLst>
      <p:ext uri="{BB962C8B-B14F-4D97-AF65-F5344CB8AC3E}">
        <p14:creationId xmlns:p14="http://schemas.microsoft.com/office/powerpoint/2010/main" val="247097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BDFC-B1FD-41EE-96E4-75F31F94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classify these?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F9EA9-D790-40AF-A93E-F155C0142819}"/>
              </a:ext>
            </a:extLst>
          </p:cNvPr>
          <p:cNvSpPr/>
          <p:nvPr/>
        </p:nvSpPr>
        <p:spPr>
          <a:xfrm>
            <a:off x="1755531" y="2562889"/>
            <a:ext cx="32121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Arial Narrow" panose="020B0606020202030204" pitchFamily="34" charset="0"/>
              </a:rPr>
              <a:t>SIX chances to win CASH! From 100 to 20,000 pounds txt&gt; CSH11 and send to 87575. Cost 150p/day, 6days, 16+ </a:t>
            </a:r>
            <a:r>
              <a:rPr lang="en-US" sz="2400" b="0" i="0" dirty="0" err="1">
                <a:effectLst/>
                <a:latin typeface="Arial Narrow" panose="020B0606020202030204" pitchFamily="34" charset="0"/>
              </a:rPr>
              <a:t>TsandCs</a:t>
            </a:r>
            <a:r>
              <a:rPr lang="en-US" sz="2400" b="0" i="0" dirty="0">
                <a:effectLst/>
                <a:latin typeface="Arial Narrow" panose="020B0606020202030204" pitchFamily="34" charset="0"/>
              </a:rPr>
              <a:t> apply Reply HL 4 info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A2277-441A-4B27-AB94-CD8389581D20}"/>
              </a:ext>
            </a:extLst>
          </p:cNvPr>
          <p:cNvSpPr/>
          <p:nvPr/>
        </p:nvSpPr>
        <p:spPr>
          <a:xfrm>
            <a:off x="6679223" y="2655222"/>
            <a:ext cx="37572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0" i="0" dirty="0">
                <a:effectLst/>
                <a:latin typeface="Arial Narrow" panose="020B0606020202030204" pitchFamily="34" charset="0"/>
              </a:rPr>
              <a:t>Just forced myself to eat a slice. I'm really not hungry </a:t>
            </a:r>
            <a:r>
              <a:rPr lang="en-US" sz="2400" b="0" i="0" dirty="0" err="1">
                <a:effectLst/>
                <a:latin typeface="Arial Narrow" panose="020B0606020202030204" pitchFamily="34" charset="0"/>
              </a:rPr>
              <a:t>tho</a:t>
            </a:r>
            <a:r>
              <a:rPr lang="en-US" sz="2400" b="0" i="0" dirty="0">
                <a:effectLst/>
                <a:latin typeface="Arial Narrow" panose="020B0606020202030204" pitchFamily="34" charset="0"/>
              </a:rPr>
              <a:t>. This sucks. Mark is getting worried. He knows I'm sick when I turn down pizza. Lol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0CEA7-307C-455A-8471-E6A2B10CE29C}"/>
              </a:ext>
            </a:extLst>
          </p:cNvPr>
          <p:cNvSpPr/>
          <p:nvPr/>
        </p:nvSpPr>
        <p:spPr>
          <a:xfrm>
            <a:off x="0" y="6308209"/>
            <a:ext cx="5824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https://www.kaggle.com/benvozza/spam-classification/data</a:t>
            </a:r>
          </a:p>
        </p:txBody>
      </p:sp>
    </p:spTree>
    <p:extLst>
      <p:ext uri="{BB962C8B-B14F-4D97-AF65-F5344CB8AC3E}">
        <p14:creationId xmlns:p14="http://schemas.microsoft.com/office/powerpoint/2010/main" val="397553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D0D4-5300-45E4-99D3-2BC5CC3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you write a classifier to do this classification automatically?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368F-45E3-4DF7-BA36-47586004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111" y="2766218"/>
            <a:ext cx="7417777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b="1" dirty="0"/>
              <a:t>Discuss with your neighbors</a:t>
            </a:r>
          </a:p>
        </p:txBody>
      </p:sp>
    </p:spTree>
    <p:extLst>
      <p:ext uri="{BB962C8B-B14F-4D97-AF65-F5344CB8AC3E}">
        <p14:creationId xmlns:p14="http://schemas.microsoft.com/office/powerpoint/2010/main" val="345744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D0D4-5300-45E4-99D3-2BC5CC3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you write a classifier to do this classification automatically?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368F-45E3-4DF7-BA36-47586004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spam_words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nonspam_words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_________________: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</p:txBody>
      </p:sp>
    </p:spTree>
    <p:extLst>
      <p:ext uri="{BB962C8B-B14F-4D97-AF65-F5344CB8AC3E}">
        <p14:creationId xmlns:p14="http://schemas.microsoft.com/office/powerpoint/2010/main" val="270313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1981-BC8E-42AA-96B5-BCD9C8BD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 example?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D189B-2C65-418D-98CA-787E37DB7E52}"/>
              </a:ext>
            </a:extLst>
          </p:cNvPr>
          <p:cNvSpPr/>
          <p:nvPr/>
        </p:nvSpPr>
        <p:spPr>
          <a:xfrm>
            <a:off x="0" y="6402951"/>
            <a:ext cx="875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https://github.com/abisee/sailors2017/blob/master/data/labeled-data-singlelabels-test.csv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F0C81-CF59-49EB-BF88-A80683E7CB59}"/>
              </a:ext>
            </a:extLst>
          </p:cNvPr>
          <p:cNvSpPr/>
          <p:nvPr/>
        </p:nvSpPr>
        <p:spPr>
          <a:xfrm>
            <a:off x="8634209" y="2712463"/>
            <a:ext cx="2719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Went to my old job to get some food b4 this storm lmao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CE354-0786-4D33-ABF8-3896F085997D}"/>
              </a:ext>
            </a:extLst>
          </p:cNvPr>
          <p:cNvSpPr/>
          <p:nvPr/>
        </p:nvSpPr>
        <p:spPr>
          <a:xfrm>
            <a:off x="833682" y="2266045"/>
            <a:ext cx="3493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Social worker and able bodied . Can help bring meals to people , or simply drop off donations - can provide toiletries , blankets , jackets , hats , food , </a:t>
            </a:r>
            <a:r>
              <a:rPr lang="en-US" sz="2400" dirty="0" err="1">
                <a:latin typeface="Arial Narrow" panose="020B0606020202030204" pitchFamily="34" charset="0"/>
              </a:rPr>
              <a:t>etc</a:t>
            </a:r>
            <a:r>
              <a:rPr lang="en-US" sz="2400" dirty="0">
                <a:latin typeface="Arial Narrow" panose="020B0606020202030204" pitchFamily="34" charset="0"/>
              </a:rPr>
              <a:t> 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F0914-53B0-4917-B7E1-D13231E413A7}"/>
              </a:ext>
            </a:extLst>
          </p:cNvPr>
          <p:cNvSpPr/>
          <p:nvPr/>
        </p:nvSpPr>
        <p:spPr>
          <a:xfrm>
            <a:off x="4677589" y="2450711"/>
            <a:ext cx="3256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Going out to scavenge for allergy medicine . Hopefully someone is open otherwise my next painting with be splatter technique . # sandy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0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D0D4-5300-45E4-99D3-2BC5CC3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you want to classify, and how would you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368F-45E3-4DF7-BA36-47586004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111" y="2766218"/>
            <a:ext cx="7417777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b="1" dirty="0"/>
              <a:t>Discuss with your neighbors</a:t>
            </a:r>
          </a:p>
        </p:txBody>
      </p:sp>
    </p:spTree>
    <p:extLst>
      <p:ext uri="{BB962C8B-B14F-4D97-AF65-F5344CB8AC3E}">
        <p14:creationId xmlns:p14="http://schemas.microsoft.com/office/powerpoint/2010/main" val="110195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1981-BC8E-42AA-96B5-BCD9C8BD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you want to classify, and how would you do 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D189B-2C65-418D-98CA-787E37DB7E52}"/>
              </a:ext>
            </a:extLst>
          </p:cNvPr>
          <p:cNvSpPr/>
          <p:nvPr/>
        </p:nvSpPr>
        <p:spPr>
          <a:xfrm>
            <a:off x="0" y="6402951"/>
            <a:ext cx="875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https://github.com/abisee/sailors2017/blob/master/data/labeled-data-singlelabels-test.csv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3BEEAA-71F4-448E-88CF-A90BC132312D}"/>
              </a:ext>
            </a:extLst>
          </p:cNvPr>
          <p:cNvSpPr/>
          <p:nvPr/>
        </p:nvSpPr>
        <p:spPr>
          <a:xfrm>
            <a:off x="8634209" y="2712463"/>
            <a:ext cx="2719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Went to my old job to get some food b4 this storm lmao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F141B-25D1-47B4-9CA1-96ACF8E502FE}"/>
              </a:ext>
            </a:extLst>
          </p:cNvPr>
          <p:cNvSpPr/>
          <p:nvPr/>
        </p:nvSpPr>
        <p:spPr>
          <a:xfrm>
            <a:off x="833682" y="2266045"/>
            <a:ext cx="3493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Social worker and able bodied . Can help bring meals to people , or simply drop off donations - can provide toiletries , blankets , jackets , hats , food , </a:t>
            </a:r>
            <a:r>
              <a:rPr lang="en-US" sz="2400" dirty="0" err="1">
                <a:latin typeface="Arial Narrow" panose="020B0606020202030204" pitchFamily="34" charset="0"/>
              </a:rPr>
              <a:t>etc</a:t>
            </a:r>
            <a:r>
              <a:rPr lang="en-US" sz="2400" dirty="0">
                <a:latin typeface="Arial Narrow" panose="020B0606020202030204" pitchFamily="34" charset="0"/>
              </a:rPr>
              <a:t> 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1D8CC4-5FAA-4D6D-A277-D233BFFFCC9B}"/>
              </a:ext>
            </a:extLst>
          </p:cNvPr>
          <p:cNvSpPr/>
          <p:nvPr/>
        </p:nvSpPr>
        <p:spPr>
          <a:xfrm>
            <a:off x="4677589" y="2450711"/>
            <a:ext cx="3256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Going out to scavenge for allergy medicine . Hopefully someone is open otherwise my next painting with be splatter technique . # sandy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1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495</Words>
  <Application>Microsoft Office PowerPoint</Application>
  <PresentationFormat>Widescreen</PresentationFormat>
  <Paragraphs>62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Courier New</vt:lpstr>
      <vt:lpstr>Office Theme</vt:lpstr>
      <vt:lpstr>Rule-Based Approaches</vt:lpstr>
      <vt:lpstr>What is classification?</vt:lpstr>
      <vt:lpstr>Constructing rule-based approaches</vt:lpstr>
      <vt:lpstr>How would you classify these?</vt:lpstr>
      <vt:lpstr>How might you write a classifier to do this classification automatically?</vt:lpstr>
      <vt:lpstr>How might you write a classifier to do this classification automatically?</vt:lpstr>
      <vt:lpstr>What about this example?</vt:lpstr>
      <vt:lpstr>What might you want to classify, and how would you do it?</vt:lpstr>
      <vt:lpstr>What might you want to classify, and how would you do it?</vt:lpstr>
      <vt:lpstr>How might you write a classifier to do this classification automatically?</vt:lpstr>
      <vt:lpstr>Rule-Based Approaches with FNC</vt:lpstr>
      <vt:lpstr>Why might word-based rules not work with FNC? What other rules can you think of?</vt:lpstr>
      <vt:lpstr>Time to test some rule-based approaches with FNC!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Approaches</dc:title>
  <dc:creator>Cathy Chen</dc:creator>
  <cp:lastModifiedBy>Cathy Chen</cp:lastModifiedBy>
  <cp:revision>59</cp:revision>
  <dcterms:created xsi:type="dcterms:W3CDTF">2018-06-17T22:39:00Z</dcterms:created>
  <dcterms:modified xsi:type="dcterms:W3CDTF">2018-07-14T22:38:39Z</dcterms:modified>
</cp:coreProperties>
</file>