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9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1A493-6429-074C-A968-D89B4ACCD949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CDB92-2A8F-6B49-BB8E-56AAF9F7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9528-3D27-EA48-B014-9F5F865D3B6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2AB-4E70-734C-A7A8-DE137A1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9528-3D27-EA48-B014-9F5F865D3B6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2AB-4E70-734C-A7A8-DE137A1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9528-3D27-EA48-B014-9F5F865D3B6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2AB-4E70-734C-A7A8-DE137A1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5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9528-3D27-EA48-B014-9F5F865D3B6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2AB-4E70-734C-A7A8-DE137A1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9528-3D27-EA48-B014-9F5F865D3B6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2AB-4E70-734C-A7A8-DE137A1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9528-3D27-EA48-B014-9F5F865D3B61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2AB-4E70-734C-A7A8-DE137A1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9528-3D27-EA48-B014-9F5F865D3B61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2AB-4E70-734C-A7A8-DE137A1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9528-3D27-EA48-B014-9F5F865D3B61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2AB-4E70-734C-A7A8-DE137A1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9528-3D27-EA48-B014-9F5F865D3B61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2AB-4E70-734C-A7A8-DE137A1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9528-3D27-EA48-B014-9F5F865D3B61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2AB-4E70-734C-A7A8-DE137A1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9528-3D27-EA48-B014-9F5F865D3B61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2AB-4E70-734C-A7A8-DE137A1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9528-3D27-EA48-B014-9F5F865D3B6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C2AB-4E70-734C-A7A8-DE137A1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statistics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Given a trigram of letters: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B R U __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out the frequency of every possible following letter: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(From the Corpus of Contemporary American English)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BRUS: 9806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BRUT: 5193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7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statistics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BRUS:   9806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BRUT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5193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TOTAL: 14999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cs-CZ" dirty="0">
              <a:latin typeface="Andale Mono" charset="0"/>
              <a:ea typeface="Andale Mono" charset="0"/>
              <a:cs typeface="Andale Mon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  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9806 / 14999 = 0.654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  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5193 / 14999 = 0.346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4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statistics for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the same way for sentences!</a:t>
            </a:r>
          </a:p>
          <a:p>
            <a:r>
              <a:rPr lang="en-US" dirty="0" smtClean="0"/>
              <a:t>How would you guess the probabilities compare for 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“On my way” vs “On my squash”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Many more options (26 letters vs 100,000+ words)</a:t>
            </a:r>
          </a:p>
          <a:p>
            <a:r>
              <a:rPr lang="en-US" dirty="0" smtClean="0"/>
              <a:t>Used for both!</a:t>
            </a:r>
          </a:p>
          <a:p>
            <a:pPr lvl="1"/>
            <a:r>
              <a:rPr lang="en-US" dirty="0" smtClean="0"/>
              <a:t>Autocomplete for words and autocomplete for sentences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76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model language for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relationships between words!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6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Hangman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04390"/>
            <a:ext cx="5570883" cy="4104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5067" y="3287379"/>
            <a:ext cx="3522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__ __ __ </a:t>
            </a:r>
            <a:r>
              <a:rPr lang="en-US" sz="4400" smtClean="0"/>
              <a:t>__ __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240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Hangman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04390"/>
            <a:ext cx="5570883" cy="4104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5067" y="3287379"/>
            <a:ext cx="352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 smtClean="0"/>
              <a:t>N</a:t>
            </a:r>
            <a:r>
              <a:rPr lang="en-US" sz="5400" dirty="0" smtClean="0"/>
              <a:t> </a:t>
            </a:r>
            <a:r>
              <a:rPr lang="en-US" sz="5400" u="sng" dirty="0" smtClean="0"/>
              <a:t>G</a:t>
            </a:r>
            <a:r>
              <a:rPr lang="en-US" sz="5400" dirty="0" smtClean="0"/>
              <a:t> </a:t>
            </a:r>
            <a:r>
              <a:rPr lang="en-US" sz="5400" u="sng" dirty="0" smtClean="0"/>
              <a:t>R</a:t>
            </a:r>
            <a:r>
              <a:rPr lang="en-US" sz="5400" dirty="0" smtClean="0"/>
              <a:t> </a:t>
            </a:r>
            <a:r>
              <a:rPr lang="en-US" sz="5400" u="sng" dirty="0" smtClean="0"/>
              <a:t>A</a:t>
            </a:r>
            <a:r>
              <a:rPr lang="en-US" sz="5400" dirty="0" smtClean="0"/>
              <a:t> </a:t>
            </a:r>
            <a:r>
              <a:rPr lang="en-US" sz="5400" u="sng" dirty="0" smtClean="0"/>
              <a:t>M</a:t>
            </a:r>
            <a:endParaRPr lang="en-US" sz="5400" u="sng" dirty="0"/>
          </a:p>
        </p:txBody>
      </p:sp>
    </p:spTree>
    <p:extLst>
      <p:ext uri="{BB962C8B-B14F-4D97-AF65-F5344CB8AC3E}">
        <p14:creationId xmlns:p14="http://schemas.microsoft.com/office/powerpoint/2010/main" val="9853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Discuss:</a:t>
            </a:r>
          </a:p>
          <a:p>
            <a:pPr marL="0" indent="0" algn="ctr">
              <a:buNone/>
            </a:pPr>
            <a:r>
              <a:rPr lang="en-US" b="1" dirty="0" smtClean="0"/>
              <a:t> How did you make decisions about which letter to guess when there were no other letters? </a:t>
            </a:r>
          </a:p>
          <a:p>
            <a:pPr marL="0" indent="0" algn="ctr">
              <a:buNone/>
            </a:pPr>
            <a:r>
              <a:rPr lang="en-US" b="1" dirty="0" smtClean="0"/>
              <a:t>How did you make decisions about which letters to guess after that?</a:t>
            </a:r>
          </a:p>
        </p:txBody>
      </p:sp>
    </p:spTree>
    <p:extLst>
      <p:ext uri="{BB962C8B-B14F-4D97-AF65-F5344CB8AC3E}">
        <p14:creationId xmlns:p14="http://schemas.microsoft.com/office/powerpoint/2010/main" val="109883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Decisions based on probabilities, either with context (some letters filled in) or without (the first letter)</a:t>
            </a:r>
          </a:p>
          <a:p>
            <a:r>
              <a:rPr lang="en-US" dirty="0" smtClean="0"/>
              <a:t>Remember n-grams? </a:t>
            </a:r>
          </a:p>
          <a:p>
            <a:pPr lvl="1"/>
            <a:r>
              <a:rPr lang="en-US" dirty="0" smtClean="0"/>
              <a:t>Guessing a letter with no context is like a 0-gram</a:t>
            </a:r>
          </a:p>
          <a:p>
            <a:pPr lvl="1"/>
            <a:r>
              <a:rPr lang="en-US" dirty="0" smtClean="0"/>
              <a:t>Guessing a letter based on the previous letter is a unigram</a:t>
            </a:r>
          </a:p>
          <a:p>
            <a:pPr lvl="1"/>
            <a:r>
              <a:rPr lang="en-US" dirty="0" smtClean="0"/>
              <a:t>Based on the previous two is a bigram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 be used to predicting next letter or next word</a:t>
            </a:r>
          </a:p>
        </p:txBody>
      </p:sp>
    </p:spTree>
    <p:extLst>
      <p:ext uri="{BB962C8B-B14F-4D97-AF65-F5344CB8AC3E}">
        <p14:creationId xmlns:p14="http://schemas.microsoft.com/office/powerpoint/2010/main" val="49401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statistics for letters and words?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Discuss!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002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statistics for letters?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their frequency in actual text</a:t>
            </a:r>
          </a:p>
          <a:p>
            <a:r>
              <a:rPr lang="en-US" dirty="0" smtClean="0"/>
              <a:t>Large libraries like the Corpus of Contemporary American English aggregate lots of different types of text</a:t>
            </a:r>
          </a:p>
          <a:p>
            <a:r>
              <a:rPr lang="en-US" dirty="0" smtClean="0"/>
              <a:t>We can count the frequencies of different combinations of letters</a:t>
            </a:r>
          </a:p>
          <a:p>
            <a:r>
              <a:rPr lang="en-US" dirty="0" smtClean="0"/>
              <a:t>For any n-gram, we then have statistics about what letter most often follows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7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statistics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Given a trigram of letters: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B R U __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would we figure out the statistical probability of the next letter?</a:t>
            </a:r>
          </a:p>
        </p:txBody>
      </p:sp>
    </p:spTree>
    <p:extLst>
      <p:ext uri="{BB962C8B-B14F-4D97-AF65-F5344CB8AC3E}">
        <p14:creationId xmlns:p14="http://schemas.microsoft.com/office/powerpoint/2010/main" val="185455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241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Andale Mono</vt:lpstr>
      <vt:lpstr>Calibri</vt:lpstr>
      <vt:lpstr>Calibri Light</vt:lpstr>
      <vt:lpstr>Arial</vt:lpstr>
      <vt:lpstr>Office Theme</vt:lpstr>
      <vt:lpstr>Language Models</vt:lpstr>
      <vt:lpstr>How do we model language for machine learning?</vt:lpstr>
      <vt:lpstr>Example: Hangman</vt:lpstr>
      <vt:lpstr>Example: Hangman</vt:lpstr>
      <vt:lpstr>Statistical learning</vt:lpstr>
      <vt:lpstr>Statistical learning</vt:lpstr>
      <vt:lpstr>How do we get statistics for letters and words?</vt:lpstr>
      <vt:lpstr>How do we get statistics for letters?</vt:lpstr>
      <vt:lpstr>N-gram statistics example</vt:lpstr>
      <vt:lpstr>N-gram statistics example</vt:lpstr>
      <vt:lpstr>N-gram statistics example</vt:lpstr>
      <vt:lpstr>N-gram statistics for sentences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Maia H. Hamin</dc:creator>
  <cp:lastModifiedBy>Maia H. Hamin</cp:lastModifiedBy>
  <cp:revision>8</cp:revision>
  <dcterms:created xsi:type="dcterms:W3CDTF">2018-07-04T22:20:39Z</dcterms:created>
  <dcterms:modified xsi:type="dcterms:W3CDTF">2018-07-05T00:06:55Z</dcterms:modified>
</cp:coreProperties>
</file>