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86" r:id="rId4"/>
    <p:sldId id="284" r:id="rId5"/>
    <p:sldId id="273" r:id="rId6"/>
    <p:sldId id="269" r:id="rId7"/>
    <p:sldId id="272" r:id="rId8"/>
    <p:sldId id="270" r:id="rId9"/>
    <p:sldId id="274" r:id="rId10"/>
    <p:sldId id="275" r:id="rId11"/>
    <p:sldId id="276" r:id="rId12"/>
    <p:sldId id="271" r:id="rId13"/>
    <p:sldId id="268" r:id="rId14"/>
    <p:sldId id="265" r:id="rId15"/>
    <p:sldId id="266" r:id="rId16"/>
    <p:sldId id="257" r:id="rId17"/>
    <p:sldId id="280" r:id="rId18"/>
    <p:sldId id="262" r:id="rId19"/>
    <p:sldId id="259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1137B-3F98-4A6E-A139-A78BF5115CA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57E3-973A-4372-AA25-35C1B3562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Intuitively, how would you classify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you classify it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Intuitively, how would you classify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you classify it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Rule-Based Modeling and Other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312965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3C89A-CF1D-4699-B402-35CBA569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cd [path]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FA137-215E-4C33-810A-3EBC9BC9EBAB}"/>
              </a:ext>
            </a:extLst>
          </p:cNvPr>
          <p:cNvSpPr/>
          <p:nvPr/>
        </p:nvSpPr>
        <p:spPr>
          <a:xfrm>
            <a:off x="657224" y="5989135"/>
            <a:ext cx="544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Cheat sheet: https://gist.github.com/poopsplat/7195274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2A1D9-2C4E-4117-B2C3-FD480F9E4C10}"/>
              </a:ext>
            </a:extLst>
          </p:cNvPr>
          <p:cNvSpPr txBox="1"/>
          <p:nvPr/>
        </p:nvSpPr>
        <p:spPr>
          <a:xfrm>
            <a:off x="5292969" y="2092569"/>
            <a:ext cx="36111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Now let’s practice:</a:t>
            </a:r>
          </a:p>
          <a:p>
            <a:pPr marL="457200" indent="-457200">
              <a:buAutoNum type="arabicPeriod"/>
            </a:pPr>
            <a:r>
              <a:rPr lang="en-US" sz="2000" dirty="0"/>
              <a:t>Open terminal</a:t>
            </a:r>
          </a:p>
          <a:p>
            <a:pPr marL="457200" indent="-457200">
              <a:buAutoNum type="arabicPeriod"/>
            </a:pPr>
            <a:r>
              <a:rPr lang="en-US" sz="2000" dirty="0"/>
              <a:t>Type cd 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75466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707836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Parameters + Functions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49183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ACD5-73BA-46E6-859D-4A390515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6886-3264-44EF-8F64-393048D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“Spam” vs “Ham”</a:t>
            </a:r>
          </a:p>
          <a:p>
            <a:r>
              <a:rPr lang="en-US" dirty="0"/>
              <a:t>“Tumor” vs “No tumor”</a:t>
            </a:r>
          </a:p>
          <a:p>
            <a:r>
              <a:rPr lang="en-US" dirty="0"/>
              <a:t>“Positive” vs “Negative”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rule-based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247097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BDFC-B1FD-41EE-96E4-75F31F9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classify these as a person?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9EA9-D790-40AF-A93E-F155C0142819}"/>
              </a:ext>
            </a:extLst>
          </p:cNvPr>
          <p:cNvSpPr/>
          <p:nvPr/>
        </p:nvSpPr>
        <p:spPr>
          <a:xfrm>
            <a:off x="1755531" y="2562889"/>
            <a:ext cx="3212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 Narrow" panose="020B0606020202030204" pitchFamily="34" charset="0"/>
              </a:rPr>
              <a:t>SIX chances to win CASH! From 100 to 20,000 pounds txt&gt; CSH11 and send to 87575. Cost 150p/day, 6days, 16+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TsandCs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 apply Reply HL 4 info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2277-441A-4B27-AB94-CD8389581D20}"/>
              </a:ext>
            </a:extLst>
          </p:cNvPr>
          <p:cNvSpPr/>
          <p:nvPr/>
        </p:nvSpPr>
        <p:spPr>
          <a:xfrm>
            <a:off x="6679223" y="2655222"/>
            <a:ext cx="3757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  <a:latin typeface="Arial Narrow" panose="020B0606020202030204" pitchFamily="34" charset="0"/>
              </a:rPr>
              <a:t>Just forced myself to eat a slice. I'm really not hungry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tho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. This sucks. Mark is getting worried. He knows I'm sick when I turn down pizza. Lol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0CEA7-307C-455A-8471-E6A2B10CE29C}"/>
              </a:ext>
            </a:extLst>
          </p:cNvPr>
          <p:cNvSpPr/>
          <p:nvPr/>
        </p:nvSpPr>
        <p:spPr>
          <a:xfrm>
            <a:off x="0" y="6308209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https://www.kaggle.com/benvozza/spam-classification/data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397553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BDFC-B1FD-41EE-96E4-75F31F9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9EA9-D790-40AF-A93E-F155C0142819}"/>
              </a:ext>
            </a:extLst>
          </p:cNvPr>
          <p:cNvSpPr/>
          <p:nvPr/>
        </p:nvSpPr>
        <p:spPr>
          <a:xfrm>
            <a:off x="1755531" y="2562889"/>
            <a:ext cx="3212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 Narrow" panose="020B0606020202030204" pitchFamily="34" charset="0"/>
              </a:rPr>
              <a:t>SIX chances to win CASH! From 100 to 20,000 pounds txt&gt; CSH11 and send to 87575. Cost 150p/day, 6days, 16+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TsandCs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 apply Reply HL 4 info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2277-441A-4B27-AB94-CD8389581D20}"/>
              </a:ext>
            </a:extLst>
          </p:cNvPr>
          <p:cNvSpPr/>
          <p:nvPr/>
        </p:nvSpPr>
        <p:spPr>
          <a:xfrm>
            <a:off x="6679223" y="2655222"/>
            <a:ext cx="3757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  <a:latin typeface="Arial Narrow" panose="020B0606020202030204" pitchFamily="34" charset="0"/>
              </a:rPr>
              <a:t>Just forced myself to eat a slice. I'm really not hungry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tho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. This sucks. Mark is getting worried. He knows I'm sick when I turn down pizza. Lol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0CEA7-307C-455A-8471-E6A2B10CE29C}"/>
              </a:ext>
            </a:extLst>
          </p:cNvPr>
          <p:cNvSpPr/>
          <p:nvPr/>
        </p:nvSpPr>
        <p:spPr>
          <a:xfrm>
            <a:off x="0" y="6308209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https://www.kaggle.com/benvozza/spam-classification/data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150960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_________________: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270313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109188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want to classify? How would you do that?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6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0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6BBE03-409A-491A-8E03-FFB9CB4F1A9C}"/>
              </a:ext>
            </a:extLst>
          </p:cNvPr>
          <p:cNvSpPr/>
          <p:nvPr/>
        </p:nvSpPr>
        <p:spPr>
          <a:xfrm>
            <a:off x="4084872" y="2998113"/>
            <a:ext cx="40222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bit.ly/2uQ9vrQ</a:t>
            </a:r>
          </a:p>
        </p:txBody>
      </p:sp>
    </p:spTree>
    <p:extLst>
      <p:ext uri="{BB962C8B-B14F-4D97-AF65-F5344CB8AC3E}">
        <p14:creationId xmlns:p14="http://schemas.microsoft.com/office/powerpoint/2010/main" val="13751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3BFD2-3E9D-4559-AF59-3307088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wordnet.princeton.edu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D9051-D089-4BB1-8AA4-9B6907D9AA7E}"/>
              </a:ext>
            </a:extLst>
          </p:cNvPr>
          <p:cNvSpPr/>
          <p:nvPr/>
        </p:nvSpPr>
        <p:spPr>
          <a:xfrm>
            <a:off x="4059416" y="4519219"/>
            <a:ext cx="40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http://www.nltk.org/howto/wordnet.html</a:t>
            </a:r>
          </a:p>
        </p:txBody>
      </p:sp>
    </p:spTree>
    <p:extLst>
      <p:ext uri="{BB962C8B-B14F-4D97-AF65-F5344CB8AC3E}">
        <p14:creationId xmlns:p14="http://schemas.microsoft.com/office/powerpoint/2010/main" val="234988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378099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9AB35-5FBF-4BF3-90A4-89DF01EE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661"/>
            <a:ext cx="12192000" cy="2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0036D-2AB6-409A-8986-7107EAA0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[…]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0036D-2AB6-409A-8986-7107EAA0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[…]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ECCFA-CB64-4B71-A794-57CE3437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676400"/>
            <a:ext cx="4286250" cy="3505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E9A373-836F-4290-99EF-D82153B98ED0}"/>
              </a:ext>
            </a:extLst>
          </p:cNvPr>
          <p:cNvSpPr/>
          <p:nvPr/>
        </p:nvSpPr>
        <p:spPr>
          <a:xfrm>
            <a:off x="0" y="6488668"/>
            <a:ext cx="446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https://zapier.com/blog/organize-files-folders/</a:t>
            </a:r>
          </a:p>
        </p:txBody>
      </p:sp>
    </p:spTree>
    <p:extLst>
      <p:ext uri="{BB962C8B-B14F-4D97-AF65-F5344CB8AC3E}">
        <p14:creationId xmlns:p14="http://schemas.microsoft.com/office/powerpoint/2010/main" val="332984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3C89A-CF1D-4699-B402-35CBA569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cd [path]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FA137-215E-4C33-810A-3EBC9BC9EBAB}"/>
              </a:ext>
            </a:extLst>
          </p:cNvPr>
          <p:cNvSpPr/>
          <p:nvPr/>
        </p:nvSpPr>
        <p:spPr>
          <a:xfrm>
            <a:off x="657224" y="5989135"/>
            <a:ext cx="544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Cheat sheet: https://gist.github.com/poopsplat/7195274</a:t>
            </a:r>
          </a:p>
        </p:txBody>
      </p:sp>
    </p:spTree>
    <p:extLst>
      <p:ext uri="{BB962C8B-B14F-4D97-AF65-F5344CB8AC3E}">
        <p14:creationId xmlns:p14="http://schemas.microsoft.com/office/powerpoint/2010/main" val="42912267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286</TotalTime>
  <Words>769</Words>
  <Application>Microsoft Office PowerPoint</Application>
  <PresentationFormat>Widescreen</PresentationFormat>
  <Paragraphs>105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Courier New</vt:lpstr>
      <vt:lpstr>Metropolitan</vt:lpstr>
      <vt:lpstr>Intro to Rule-Based Modeling and Other Topics</vt:lpstr>
      <vt:lpstr>Wordnet</vt:lpstr>
      <vt:lpstr>wordnet.princeton.edu</vt:lpstr>
      <vt:lpstr>Some Background Material</vt:lpstr>
      <vt:lpstr>PowerPoint Presentation</vt:lpstr>
      <vt:lpstr>Github</vt:lpstr>
      <vt:lpstr>Github</vt:lpstr>
      <vt:lpstr>Folders</vt:lpstr>
      <vt:lpstr>Folders</vt:lpstr>
      <vt:lpstr>Folders</vt:lpstr>
      <vt:lpstr>Review of Python and Pandas</vt:lpstr>
      <vt:lpstr> Parameters + Functions Dataframes Documentation Errors</vt:lpstr>
      <vt:lpstr>Rule-Based Approaches</vt:lpstr>
      <vt:lpstr>What is classification?</vt:lpstr>
      <vt:lpstr>Constructing rule-based approaches</vt:lpstr>
      <vt:lpstr>How would you classify these as a person?</vt:lpstr>
      <vt:lpstr>How might you write a classifier to do this classification automatically?</vt:lpstr>
      <vt:lpstr>How might you write a classifier to do this classification automatically?</vt:lpstr>
      <vt:lpstr>What about this example?</vt:lpstr>
      <vt:lpstr>What might you want to classify? How would you do that?</vt:lpstr>
      <vt:lpstr>How might you write a classifier to do this classification automatically?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</dc:title>
  <dc:creator>Cathy Chen</dc:creator>
  <cp:lastModifiedBy>Cathy Chen</cp:lastModifiedBy>
  <cp:revision>102</cp:revision>
  <dcterms:created xsi:type="dcterms:W3CDTF">2018-06-17T22:39:00Z</dcterms:created>
  <dcterms:modified xsi:type="dcterms:W3CDTF">2018-07-26T14:02:02Z</dcterms:modified>
</cp:coreProperties>
</file>