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2" r:id="rId9"/>
    <p:sldId id="271" r:id="rId10"/>
    <p:sldId id="269" r:id="rId11"/>
    <p:sldId id="260" r:id="rId12"/>
    <p:sldId id="275" r:id="rId13"/>
    <p:sldId id="273" r:id="rId14"/>
    <p:sldId id="261" r:id="rId15"/>
    <p:sldId id="26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C28DC-4C4E-42DF-BF21-4A1381677DB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F3BF-3E37-4013-B034-83AB7637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Casing, tokenization, stemming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Casing, tokenization, stemming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0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Statistics (number of examples, length of things)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Examples of inputs and outputs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7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Apply things from this morning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Statistics (number of examples, length of things)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Examples of inputs and outputs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835E-AB2E-43CB-A753-3873D6E2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CA517-27D1-4023-B0C8-C1887450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574C-E305-44AC-B690-1D93D76D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BE48-E008-482B-A053-8DB2B072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E3F3-B541-476E-B65D-33ED1710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8570-6078-452A-B0FC-9E5617B0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75989-7E6B-4F60-A4FE-214AFCD6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1C43-ACAE-492A-8CC7-10B447BD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3A1C-FC19-4FB2-8E9C-DA492C6B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2F11-A3C0-4123-A2C0-A26C547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DDD98-5DC4-4663-982C-CF061EAF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BE4C-82DC-4BAF-BDDD-C589217F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AEF0-FB2C-453D-8597-ADB83E8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1B8D-9F49-4CA8-90BA-95D0B8C6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641-5004-44D4-B558-E10A3845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B7CF-70EE-43F8-8252-6D9D2C3A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AF58-1E69-4916-9D3F-010FB800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2967-D897-4F13-AD01-B70E6A0A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D27E-3A3D-4E58-8F4B-DFCD8467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262F-77E8-4E4D-AD98-588B5FDC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E008-55B5-4D30-921F-42131CFE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2D9D1-D4F8-434F-A5F9-836F8142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3D8E-D154-4FBC-9211-857E827F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51B1-E22B-4110-99AD-1845689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D9E8-95F6-4E86-B409-F6F579D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D8D7-FE66-4712-A5DE-EF800360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099F-E99F-436C-8B6B-5E48D20C9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84EF-3CC5-4F04-B4CA-C65B93F2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CEFA-6AFF-4BA8-8002-CC94A3A7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8FE1-F2E5-4D69-AE02-0FC3EA33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F588D-C1B6-4B2D-A478-A70E610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0214-4C0D-4393-B0E8-1550DA1F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A9AC-DFBC-4858-9B8E-A272591B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A794-FA8E-4325-B726-71E780CF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2596B-5E80-4DDC-856B-08FFBC9DF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D9BDE-8BAA-461B-A21C-817C9E23D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28557-67B3-4D0C-A9C2-997DBE28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6A182-6E44-43CA-A44F-CA8D1E8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B1A11-78A2-4673-BEE5-E60FF11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53EF-3648-4069-B967-A7699EA7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8C6F1-98EB-4D57-AC14-172E711D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CC3A2-5F09-4BBC-AF94-6984AA28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52C24-CD41-4930-894E-30DE7258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691B-B0B6-44C9-865A-553A7116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C5535-F087-4162-95F6-8ED4ED53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10B88-B3C3-4693-B3FF-89DA209A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2D03-4C6A-41CC-8DF0-87575C64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F1F2-8631-45B6-8925-B1C16F2D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4D958-EAEC-4978-A2F0-29AC6A82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48D1-B53E-4052-B951-77F6A82E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6CCD-70D9-47BA-A873-6C322210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227E0-00EC-4031-BF11-21F5F577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01D3-6B7F-4C3E-AAE1-6103968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3716D-E0A4-4C24-B1BD-86753EFE3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8E2D9-71F1-4337-9A48-EA11FE75A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FC9C5-010E-49B5-8618-24DDFC68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6E936-645F-4FE8-BFA0-352ADD31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46C6F-E7B7-41A2-8725-5CD4427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46D6-4EC0-4BDB-BDDB-73EB9F3D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A1CD-FED0-462B-B7D4-7DD41638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B1C9-5DBC-4EE4-AA1F-F6A253846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5737-47CD-4AF9-B0DD-D5F5337877F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5111-C253-463A-9BFB-03D0989ED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BA2F-B486-40B5-AEF0-169AA0A9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6A89-27DE-4377-A8BF-F6F3E15AB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515A-4A16-4511-99B9-AE66A651D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Princeton: NLP Group</a:t>
            </a:r>
          </a:p>
        </p:txBody>
      </p:sp>
    </p:spTree>
    <p:extLst>
      <p:ext uri="{BB962C8B-B14F-4D97-AF65-F5344CB8AC3E}">
        <p14:creationId xmlns:p14="http://schemas.microsoft.com/office/powerpoint/2010/main" val="89783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FCE001-3604-4939-B301-C49DA9472BFD}"/>
              </a:ext>
            </a:extLst>
          </p:cNvPr>
          <p:cNvSpPr/>
          <p:nvPr/>
        </p:nvSpPr>
        <p:spPr>
          <a:xfrm>
            <a:off x="73359" y="6383187"/>
            <a:ext cx="487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https://www.youtube.com/watch?v=zvFGNpbAfEI</a:t>
            </a:r>
          </a:p>
        </p:txBody>
      </p:sp>
      <p:pic>
        <p:nvPicPr>
          <p:cNvPr id="3074" name="Picture 2" descr="Bildergebnis fÃ¼r tf idf">
            <a:extLst>
              <a:ext uri="{FF2B5EF4-FFF2-40B4-BE49-F238E27FC236}">
                <a16:creationId xmlns:a16="http://schemas.microsoft.com/office/drawing/2014/main" id="{960C7B29-E785-47D2-9518-37ACD4AE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73" y="908904"/>
            <a:ext cx="6720254" cy="504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4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13EF-9730-412B-97C8-C31838BA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improve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341409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ABF86D-B91E-46D6-A1E5-C2E022E96024}"/>
              </a:ext>
            </a:extLst>
          </p:cNvPr>
          <p:cNvSpPr/>
          <p:nvPr/>
        </p:nvSpPr>
        <p:spPr>
          <a:xfrm>
            <a:off x="69111" y="6409565"/>
            <a:ext cx="333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http://ai4all.princeton.edu/about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C4E322-EE12-4EA6-AB4B-8CA239D809EE}"/>
              </a:ext>
            </a:extLst>
          </p:cNvPr>
          <p:cNvGrpSpPr/>
          <p:nvPr/>
        </p:nvGrpSpPr>
        <p:grpSpPr>
          <a:xfrm>
            <a:off x="0" y="1700715"/>
            <a:ext cx="12203722" cy="2480623"/>
            <a:chOff x="-79130" y="1700715"/>
            <a:chExt cx="12203722" cy="24806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2C4884-EFED-4D77-ADFD-6DFFE3F53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9130" y="1700715"/>
              <a:ext cx="12192000" cy="248062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59ABC9-A2AF-4039-954E-E3C7163C7981}"/>
                </a:ext>
              </a:extLst>
            </p:cNvPr>
            <p:cNvSpPr/>
            <p:nvPr/>
          </p:nvSpPr>
          <p:spPr>
            <a:xfrm>
              <a:off x="140677" y="3020753"/>
              <a:ext cx="11983915" cy="11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AEEBA7-FDFC-4F52-97EF-3F121C5A1389}"/>
                </a:ext>
              </a:extLst>
            </p:cNvPr>
            <p:cNvSpPr/>
            <p:nvPr/>
          </p:nvSpPr>
          <p:spPr>
            <a:xfrm>
              <a:off x="10243038" y="2795954"/>
              <a:ext cx="1881554" cy="290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92074-BD74-4357-86F0-C54E16D0D408}"/>
              </a:ext>
            </a:extLst>
          </p:cNvPr>
          <p:cNvSpPr/>
          <p:nvPr/>
        </p:nvSpPr>
        <p:spPr>
          <a:xfrm>
            <a:off x="140677" y="1775450"/>
            <a:ext cx="5591908" cy="878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ABF86D-B91E-46D6-A1E5-C2E022E96024}"/>
              </a:ext>
            </a:extLst>
          </p:cNvPr>
          <p:cNvSpPr/>
          <p:nvPr/>
        </p:nvSpPr>
        <p:spPr>
          <a:xfrm>
            <a:off x="69111" y="6409565"/>
            <a:ext cx="333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http://ai4all.princeton.edu/about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C0FC3-96C9-480C-A1A0-9520DD11C760}"/>
              </a:ext>
            </a:extLst>
          </p:cNvPr>
          <p:cNvSpPr/>
          <p:nvPr/>
        </p:nvSpPr>
        <p:spPr>
          <a:xfrm>
            <a:off x="718039" y="4361553"/>
            <a:ext cx="1059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princeton</a:t>
            </a:r>
            <a:r>
              <a:rPr lang="en-US" dirty="0"/>
              <a:t>', 'ai4al', 'is', 'intend', 'to', '</a:t>
            </a:r>
            <a:r>
              <a:rPr lang="en-US" dirty="0" err="1"/>
              <a:t>increas</a:t>
            </a:r>
            <a:r>
              <a:rPr lang="en-US" dirty="0"/>
              <a:t>', 'divers', 'and', '</a:t>
            </a:r>
            <a:r>
              <a:rPr lang="en-US" dirty="0" err="1"/>
              <a:t>inclus</a:t>
            </a:r>
            <a:r>
              <a:rPr lang="en-US" dirty="0"/>
              <a:t>', 'in', 'the', 'field', 'of', '</a:t>
            </a:r>
            <a:r>
              <a:rPr lang="en-US" dirty="0" err="1"/>
              <a:t>artifici</a:t>
            </a:r>
            <a:r>
              <a:rPr lang="en-US" dirty="0"/>
              <a:t>', '</a:t>
            </a:r>
            <a:r>
              <a:rPr lang="en-US" dirty="0" err="1"/>
              <a:t>intellig</a:t>
            </a:r>
            <a:r>
              <a:rPr lang="en-US" dirty="0"/>
              <a:t>', '.']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C4E322-EE12-4EA6-AB4B-8CA239D809EE}"/>
              </a:ext>
            </a:extLst>
          </p:cNvPr>
          <p:cNvGrpSpPr/>
          <p:nvPr/>
        </p:nvGrpSpPr>
        <p:grpSpPr>
          <a:xfrm>
            <a:off x="0" y="1700715"/>
            <a:ext cx="12203722" cy="2480623"/>
            <a:chOff x="-79130" y="1700715"/>
            <a:chExt cx="12203722" cy="24806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2C4884-EFED-4D77-ADFD-6DFFE3F53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9130" y="1700715"/>
              <a:ext cx="12192000" cy="248062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59ABC9-A2AF-4039-954E-E3C7163C7981}"/>
                </a:ext>
              </a:extLst>
            </p:cNvPr>
            <p:cNvSpPr/>
            <p:nvPr/>
          </p:nvSpPr>
          <p:spPr>
            <a:xfrm>
              <a:off x="140677" y="3020753"/>
              <a:ext cx="11983915" cy="11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AEEBA7-FDFC-4F52-97EF-3F121C5A1389}"/>
                </a:ext>
              </a:extLst>
            </p:cNvPr>
            <p:cNvSpPr/>
            <p:nvPr/>
          </p:nvSpPr>
          <p:spPr>
            <a:xfrm>
              <a:off x="10243038" y="2795954"/>
              <a:ext cx="1881554" cy="290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92074-BD74-4357-86F0-C54E16D0D408}"/>
              </a:ext>
            </a:extLst>
          </p:cNvPr>
          <p:cNvSpPr/>
          <p:nvPr/>
        </p:nvSpPr>
        <p:spPr>
          <a:xfrm>
            <a:off x="140677" y="1775450"/>
            <a:ext cx="5591908" cy="878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0F62-B2EB-4B41-9E69-C32862D8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new dataset</a:t>
            </a:r>
          </a:p>
        </p:txBody>
      </p:sp>
    </p:spTree>
    <p:extLst>
      <p:ext uri="{BB962C8B-B14F-4D97-AF65-F5344CB8AC3E}">
        <p14:creationId xmlns:p14="http://schemas.microsoft.com/office/powerpoint/2010/main" val="196364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BD7303-5298-4814-B879-519FBD4E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explore for a new dataset?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7847A-A025-4408-A1D0-CCB06B2D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about the data?</a:t>
            </a:r>
          </a:p>
          <a:p>
            <a:r>
              <a:rPr lang="en-US" dirty="0"/>
              <a:t>Visualizations?</a:t>
            </a:r>
          </a:p>
          <a:p>
            <a:r>
              <a:rPr lang="en-US" dirty="0"/>
              <a:t>Manual analysis?</a:t>
            </a:r>
          </a:p>
        </p:txBody>
      </p:sp>
    </p:spTree>
    <p:extLst>
      <p:ext uri="{BB962C8B-B14F-4D97-AF65-F5344CB8AC3E}">
        <p14:creationId xmlns:p14="http://schemas.microsoft.com/office/powerpoint/2010/main" val="376798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BD7303-5298-4814-B879-519FBD4E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explore for a new dataset?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7847A-A025-4408-A1D0-CCB06B2D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about the data?</a:t>
            </a:r>
          </a:p>
          <a:p>
            <a:r>
              <a:rPr lang="en-US" dirty="0"/>
              <a:t>Visualizations?</a:t>
            </a:r>
          </a:p>
          <a:p>
            <a:r>
              <a:rPr lang="en-US" dirty="0"/>
              <a:t>Manual analysis?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1352B-5841-44C2-AD8A-D1F86BA28E27}"/>
              </a:ext>
            </a:extLst>
          </p:cNvPr>
          <p:cNvSpPr txBox="1"/>
          <p:nvPr/>
        </p:nvSpPr>
        <p:spPr>
          <a:xfrm>
            <a:off x="2180493" y="4001294"/>
            <a:ext cx="67147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Discuss with your neighbors</a:t>
            </a:r>
          </a:p>
        </p:txBody>
      </p:sp>
    </p:spTree>
    <p:extLst>
      <p:ext uri="{BB962C8B-B14F-4D97-AF65-F5344CB8AC3E}">
        <p14:creationId xmlns:p14="http://schemas.microsoft.com/office/powerpoint/2010/main" val="11713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5C2BE-C7CC-449C-87D9-ED0F406E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a body of text?</a:t>
            </a:r>
          </a:p>
        </p:txBody>
      </p:sp>
    </p:spTree>
    <p:extLst>
      <p:ext uri="{BB962C8B-B14F-4D97-AF65-F5344CB8AC3E}">
        <p14:creationId xmlns:p14="http://schemas.microsoft.com/office/powerpoint/2010/main" val="5417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E772-B30D-4D42-8847-A58F5607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many words?</a:t>
            </a:r>
          </a:p>
        </p:txBody>
      </p:sp>
    </p:spTree>
    <p:extLst>
      <p:ext uri="{BB962C8B-B14F-4D97-AF65-F5344CB8AC3E}">
        <p14:creationId xmlns:p14="http://schemas.microsoft.com/office/powerpoint/2010/main" val="55943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45E0B-ED93-4492-BF3C-8972DAFBFEAB}"/>
              </a:ext>
            </a:extLst>
          </p:cNvPr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http://thecaffeinedev.com/twitter-sentiment-analysis-intro-machine-learning-beginners-part2/</a:t>
            </a:r>
          </a:p>
        </p:txBody>
      </p:sp>
      <p:pic>
        <p:nvPicPr>
          <p:cNvPr id="2050" name="Picture 2" descr="https://i0.wp.com/thecaffeinedev.com/wp-content/uploads/2017/12/bag.jpg">
            <a:extLst>
              <a:ext uri="{FF2B5EF4-FFF2-40B4-BE49-F238E27FC236}">
                <a16:creationId xmlns:a16="http://schemas.microsoft.com/office/drawing/2014/main" id="{D3AC573F-B33F-4E91-8008-C7D66C20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5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are more important than others</a:t>
            </a:r>
          </a:p>
        </p:txBody>
      </p:sp>
    </p:spTree>
    <p:extLst>
      <p:ext uri="{BB962C8B-B14F-4D97-AF65-F5344CB8AC3E}">
        <p14:creationId xmlns:p14="http://schemas.microsoft.com/office/powerpoint/2010/main" val="321437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are more important than others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3F9BC-AE11-48F0-9A5C-4CA63062135D}"/>
              </a:ext>
            </a:extLst>
          </p:cNvPr>
          <p:cNvSpPr txBox="1"/>
          <p:nvPr/>
        </p:nvSpPr>
        <p:spPr>
          <a:xfrm>
            <a:off x="1233964" y="2798058"/>
            <a:ext cx="97240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How can we use this to improve our representation?</a:t>
            </a:r>
          </a:p>
        </p:txBody>
      </p:sp>
    </p:spTree>
    <p:extLst>
      <p:ext uri="{BB962C8B-B14F-4D97-AF65-F5344CB8AC3E}">
        <p14:creationId xmlns:p14="http://schemas.microsoft.com/office/powerpoint/2010/main" val="406763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Term Frequency </a:t>
            </a:r>
            <a:r>
              <a:rPr lang="en-US" dirty="0">
                <a:solidFill>
                  <a:schemeClr val="bg1"/>
                </a:solidFill>
              </a:rPr>
              <a:t>Inverse Document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63B120-1A78-408E-A483-F39B101422AC}"/>
                  </a:ext>
                </a:extLst>
              </p:cNvPr>
              <p:cNvSpPr txBox="1"/>
              <p:nvPr/>
            </p:nvSpPr>
            <p:spPr>
              <a:xfrm>
                <a:off x="1156188" y="2935224"/>
                <a:ext cx="308744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63B120-1A78-408E-A483-F39B1014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188" y="2935224"/>
                <a:ext cx="3087447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84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Inverse Document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E2757-A182-4DBE-89F1-F985BE806820}"/>
                  </a:ext>
                </a:extLst>
              </p:cNvPr>
              <p:cNvSpPr txBox="1"/>
              <p:nvPr/>
            </p:nvSpPr>
            <p:spPr>
              <a:xfrm>
                <a:off x="6247259" y="2936630"/>
                <a:ext cx="3856569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E2757-A182-4DBE-89F1-F985BE80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59" y="2936630"/>
                <a:ext cx="3856569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90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6058-DC9A-41A4-85BA-A14AEC21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Term Frequency Inverse Document Frequency (TF-IDF)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63B120-1A78-408E-A483-F39B101422AC}"/>
                  </a:ext>
                </a:extLst>
              </p:cNvPr>
              <p:cNvSpPr txBox="1"/>
              <p:nvPr/>
            </p:nvSpPr>
            <p:spPr>
              <a:xfrm>
                <a:off x="2088172" y="2936631"/>
                <a:ext cx="308744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63B120-1A78-408E-A483-F39B1014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72" y="2936631"/>
                <a:ext cx="3087447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E2757-A182-4DBE-89F1-F985BE806820}"/>
                  </a:ext>
                </a:extLst>
              </p:cNvPr>
              <p:cNvSpPr txBox="1"/>
              <p:nvPr/>
            </p:nvSpPr>
            <p:spPr>
              <a:xfrm>
                <a:off x="6247259" y="2936630"/>
                <a:ext cx="3856569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E2757-A182-4DBE-89F1-F985BE80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59" y="2936630"/>
                <a:ext cx="3856569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E333C-CFC8-4E96-AE4B-C904405195AA}"/>
                  </a:ext>
                </a:extLst>
              </p:cNvPr>
              <p:cNvSpPr txBox="1"/>
              <p:nvPr/>
            </p:nvSpPr>
            <p:spPr>
              <a:xfrm>
                <a:off x="5779632" y="3085708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E333C-CFC8-4E96-AE4B-C90440519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632" y="3085708"/>
                <a:ext cx="165110" cy="276999"/>
              </a:xfrm>
              <a:prstGeom prst="rect">
                <a:avLst/>
              </a:prstGeom>
              <a:blipFill>
                <a:blip r:embed="rId4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84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249</Words>
  <Application>Microsoft Office PowerPoint</Application>
  <PresentationFormat>Widescreen</PresentationFormat>
  <Paragraphs>46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Data Representation and Exploration</vt:lpstr>
      <vt:lpstr>How do we represent a body of text?</vt:lpstr>
      <vt:lpstr>How do we represent many words?</vt:lpstr>
      <vt:lpstr>PowerPoint Presentation</vt:lpstr>
      <vt:lpstr>Some words are more important than others</vt:lpstr>
      <vt:lpstr>Some words are more important than others</vt:lpstr>
      <vt:lpstr>Term Frequency Inverse Document Frequency</vt:lpstr>
      <vt:lpstr>Inverse Document Frequency</vt:lpstr>
      <vt:lpstr>Term Frequency Inverse Document Frequency (TF-IDF)</vt:lpstr>
      <vt:lpstr>PowerPoint Presentation</vt:lpstr>
      <vt:lpstr>How can we improve representations?</vt:lpstr>
      <vt:lpstr>PowerPoint Presentation</vt:lpstr>
      <vt:lpstr>PowerPoint Presentation</vt:lpstr>
      <vt:lpstr>Exploring a new dataset</vt:lpstr>
      <vt:lpstr>What can we explore for a new dataset?</vt:lpstr>
      <vt:lpstr>What can we explore for a new dataset?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and Exploration</dc:title>
  <dc:creator>Cathy Chen</dc:creator>
  <cp:lastModifiedBy>Cathy Chen</cp:lastModifiedBy>
  <cp:revision>81</cp:revision>
  <dcterms:created xsi:type="dcterms:W3CDTF">2018-06-17T21:43:40Z</dcterms:created>
  <dcterms:modified xsi:type="dcterms:W3CDTF">2018-06-21T22:22:04Z</dcterms:modified>
</cp:coreProperties>
</file>