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71" r:id="rId3"/>
    <p:sldId id="273" r:id="rId4"/>
    <p:sldId id="272" r:id="rId5"/>
    <p:sldId id="269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8409-2940-447D-B7EE-C4C1A8D7999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6168C-5E4B-4C3F-B873-7841F5BB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19368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C59183-52F6-424D-BFBA-A20C99F8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err="1"/>
              <a:t>Jupyter</a:t>
            </a:r>
            <a:r>
              <a:rPr lang="en-US" sz="4400" dirty="0"/>
              <a:t> Notebook: Code vs Markdown cells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err="1"/>
              <a:t>Histographs</a:t>
            </a:r>
            <a:endParaRPr lang="en-US" sz="4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Logic behind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Our spam email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Recap of the FNC dataset</a:t>
            </a:r>
          </a:p>
        </p:txBody>
      </p:sp>
    </p:spTree>
    <p:extLst>
      <p:ext uri="{BB962C8B-B14F-4D97-AF65-F5344CB8AC3E}">
        <p14:creationId xmlns:p14="http://schemas.microsoft.com/office/powerpoint/2010/main" val="26499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3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ways we can use rule-based approaches to FNC?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well do you think this will work?</a:t>
            </a:r>
          </a:p>
        </p:txBody>
      </p:sp>
    </p:spTree>
    <p:extLst>
      <p:ext uri="{BB962C8B-B14F-4D97-AF65-F5344CB8AC3E}">
        <p14:creationId xmlns:p14="http://schemas.microsoft.com/office/powerpoint/2010/main" val="124902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test some rule-based approaches with FNC!</a:t>
            </a:r>
          </a:p>
        </p:txBody>
      </p:sp>
    </p:spTree>
    <p:extLst>
      <p:ext uri="{BB962C8B-B14F-4D97-AF65-F5344CB8AC3E}">
        <p14:creationId xmlns:p14="http://schemas.microsoft.com/office/powerpoint/2010/main" val="10035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DA8C16-B00E-40E9-A70D-DC126F9E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545907"/>
            <a:ext cx="10753725" cy="376618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7200" dirty="0"/>
              <a:t>bit.ly/2uPRcmq</a:t>
            </a:r>
          </a:p>
          <a:p>
            <a:pPr algn="ctr"/>
            <a:endParaRPr lang="en-US" sz="7200" dirty="0"/>
          </a:p>
          <a:p>
            <a:pPr algn="ctr"/>
            <a:r>
              <a:rPr lang="en-US" sz="7700" dirty="0"/>
              <a:t>Reminders:</a:t>
            </a:r>
            <a:endParaRPr lang="en-US" sz="7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Optional office hours today from 4:30-5:30pm above Wu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/>
              <a:t>Email with questions (</a:t>
            </a:r>
            <a:r>
              <a:rPr lang="en-US" sz="4800" b="1" dirty="0"/>
              <a:t>cc27@alumni.princeton.edu , mhamin@princeton.edu</a:t>
            </a:r>
            <a:r>
              <a:rPr lang="en-US" sz="4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Have a good weekend and take a break!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61251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60</TotalTime>
  <Words>105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Metropolitan</vt:lpstr>
      <vt:lpstr>Rule-Based Approaches with FNC</vt:lpstr>
      <vt:lpstr>Quick Review</vt:lpstr>
      <vt:lpstr>PowerPoint Presentation</vt:lpstr>
      <vt:lpstr>Rule-Based Approaches with FNC</vt:lpstr>
      <vt:lpstr>What are some ways we can use rule-based approaches to FNC?  How well do you think this will work?</vt:lpstr>
      <vt:lpstr>Time to test some rule-based approaches with FNC!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 with FNC</dc:title>
  <dc:creator>Cathy Chen</dc:creator>
  <cp:lastModifiedBy>Cathy Chen</cp:lastModifiedBy>
  <cp:revision>5</cp:revision>
  <dcterms:created xsi:type="dcterms:W3CDTF">2018-07-25T20:46:10Z</dcterms:created>
  <dcterms:modified xsi:type="dcterms:W3CDTF">2018-07-26T21:56:37Z</dcterms:modified>
</cp:coreProperties>
</file>