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5" r:id="rId6"/>
    <p:sldId id="269" r:id="rId7"/>
    <p:sldId id="266" r:id="rId8"/>
    <p:sldId id="263" r:id="rId9"/>
    <p:sldId id="264" r:id="rId10"/>
    <p:sldId id="268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37422C6-1012-4FED-B0A4-BCF0D32B4771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8A5EE25-734B-4ACE-A6F4-70F86D41C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lmr/fakenewschallenge" TargetMode="External"/><Relationship Id="rId2" Type="http://schemas.openxmlformats.org/officeDocument/2006/relationships/hyperlink" Target="https://github.com/hanselowski/athene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sco-Talos/fnc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10BA-95A0-4DCE-B23F-1A8A4E178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all together!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9D289-B636-4A37-B0ED-A3E560686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AI4ALL NLP Group</a:t>
            </a:r>
          </a:p>
        </p:txBody>
      </p:sp>
    </p:spTree>
    <p:extLst>
      <p:ext uri="{BB962C8B-B14F-4D97-AF65-F5344CB8AC3E}">
        <p14:creationId xmlns:p14="http://schemas.microsoft.com/office/powerpoint/2010/main" val="32331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EA7E-2CD9-4B3B-B95F-667C0FF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D8006-DDA5-4CF9-9F97-A56CB74A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157731"/>
            <a:ext cx="6105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1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F0E7-A7A5-4387-B95F-DB821D37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4</a:t>
            </a:r>
            <a:r>
              <a:rPr lang="en-US" baseline="30000" dirty="0"/>
              <a:t>th</a:t>
            </a:r>
            <a:r>
              <a:rPr lang="en-US" dirty="0"/>
              <a:t> place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D982-09CA-4CF7-967C-C3959E7F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https://github.com/shangjingbo1226/fnc-1</a:t>
            </a:r>
          </a:p>
        </p:txBody>
      </p:sp>
    </p:spTree>
    <p:extLst>
      <p:ext uri="{BB962C8B-B14F-4D97-AF65-F5344CB8AC3E}">
        <p14:creationId xmlns:p14="http://schemas.microsoft.com/office/powerpoint/2010/main" val="133301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DE1-0D41-44CA-9D83-401A3631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2D6-0AB0-4C2E-A258-4144F5EF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https://github.com/hanselowski/athene_system</a:t>
            </a:r>
            <a:endParaRPr lang="en-US" dirty="0"/>
          </a:p>
          <a:p>
            <a:r>
              <a:rPr lang="en-US" dirty="0">
                <a:hlinkClick r:id="rId3"/>
              </a:rPr>
              <a:t>https://github.com/uclmr/fakenewschallenge</a:t>
            </a:r>
            <a:endParaRPr lang="en-US" dirty="0"/>
          </a:p>
          <a:p>
            <a:r>
              <a:rPr lang="en-US" dirty="0">
                <a:hlinkClick r:id="rId4"/>
              </a:rPr>
              <a:t>https://github.com/Cisco-Talos/fnc-1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992966-904E-414A-B814-E87A7FB70B64}"/>
              </a:ext>
            </a:extLst>
          </p:cNvPr>
          <p:cNvSpPr/>
          <p:nvPr/>
        </p:nvSpPr>
        <p:spPr>
          <a:xfrm>
            <a:off x="3240686" y="1270568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overlap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0D2FD1-E779-44E0-A594-1D9BAD065B61}"/>
              </a:ext>
            </a:extLst>
          </p:cNvPr>
          <p:cNvSpPr/>
          <p:nvPr/>
        </p:nvSpPr>
        <p:spPr>
          <a:xfrm>
            <a:off x="7226532" y="1270568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Similarities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B0DC61-ABE6-4C95-A8BB-53929FDA2D7F}"/>
              </a:ext>
            </a:extLst>
          </p:cNvPr>
          <p:cNvSpPr/>
          <p:nvPr/>
        </p:nvSpPr>
        <p:spPr>
          <a:xfrm>
            <a:off x="5254124" y="3070057"/>
            <a:ext cx="2286000" cy="844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5B4C05-1D7B-4C45-9862-25A3074F2AD5}"/>
              </a:ext>
            </a:extLst>
          </p:cNvPr>
          <p:cNvCxnSpPr/>
          <p:nvPr/>
        </p:nvCxnSpPr>
        <p:spPr>
          <a:xfrm>
            <a:off x="5254124" y="2352022"/>
            <a:ext cx="879231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40F7A1-B873-4891-A636-D462BC84C8E1}"/>
              </a:ext>
            </a:extLst>
          </p:cNvPr>
          <p:cNvCxnSpPr>
            <a:cxnSpLocks/>
          </p:cNvCxnSpPr>
          <p:nvPr/>
        </p:nvCxnSpPr>
        <p:spPr>
          <a:xfrm flipH="1">
            <a:off x="6942248" y="2352022"/>
            <a:ext cx="879230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8109A-5F1E-4311-B041-1D0FFEAA87FF}"/>
              </a:ext>
            </a:extLst>
          </p:cNvPr>
          <p:cNvCxnSpPr/>
          <p:nvPr/>
        </p:nvCxnSpPr>
        <p:spPr>
          <a:xfrm>
            <a:off x="6397124" y="3996182"/>
            <a:ext cx="0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615771-84A5-4F63-BDE6-574E0316AD45}"/>
              </a:ext>
            </a:extLst>
          </p:cNvPr>
          <p:cNvSpPr/>
          <p:nvPr/>
        </p:nvSpPr>
        <p:spPr>
          <a:xfrm>
            <a:off x="5353770" y="4640953"/>
            <a:ext cx="2286000" cy="8440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308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EEFF-2192-4CD4-9190-86EDDF74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5F99-AA95-4733-BE5A-107B64CC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Similarity</a:t>
            </a:r>
          </a:p>
          <a:p>
            <a:pPr lvl="1"/>
            <a:endParaRPr lang="en-US" dirty="0"/>
          </a:p>
          <a:p>
            <a:r>
              <a:rPr lang="en-US" dirty="0"/>
              <a:t>Semantic Similarity</a:t>
            </a:r>
          </a:p>
        </p:txBody>
      </p:sp>
    </p:spTree>
    <p:extLst>
      <p:ext uri="{BB962C8B-B14F-4D97-AF65-F5344CB8AC3E}">
        <p14:creationId xmlns:p14="http://schemas.microsoft.com/office/powerpoint/2010/main" val="6985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C5678-4112-4341-B20F-F8D2787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31E5C-8EC5-4883-9788-673A55B9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Generate_submission.py</a:t>
            </a:r>
          </a:p>
          <a:p>
            <a:pPr lvl="1"/>
            <a:r>
              <a:rPr lang="en-US" dirty="0"/>
              <a:t>1. Load the data.</a:t>
            </a:r>
          </a:p>
          <a:p>
            <a:pPr lvl="1"/>
            <a:r>
              <a:rPr lang="en-US" dirty="0"/>
              <a:t>2. Train and predict.</a:t>
            </a:r>
          </a:p>
          <a:p>
            <a:pPr lvl="2"/>
            <a:r>
              <a:rPr lang="en-US" i="0" dirty="0"/>
              <a:t>train_and_predict_3_steps() in main.py</a:t>
            </a:r>
          </a:p>
          <a:p>
            <a:pPr lvl="3"/>
            <a:r>
              <a:rPr lang="en-US" dirty="0" err="1"/>
              <a:t>extract_features</a:t>
            </a:r>
            <a:r>
              <a:rPr lang="en-US" dirty="0"/>
              <a:t> in features.py</a:t>
            </a:r>
          </a:p>
          <a:p>
            <a:pPr lvl="1"/>
            <a:r>
              <a:rPr lang="en-US" dirty="0"/>
              <a:t>3. Save results.</a:t>
            </a:r>
          </a:p>
        </p:txBody>
      </p:sp>
    </p:spTree>
    <p:extLst>
      <p:ext uri="{BB962C8B-B14F-4D97-AF65-F5344CB8AC3E}">
        <p14:creationId xmlns:p14="http://schemas.microsoft.com/office/powerpoint/2010/main" val="11849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C5678-4112-4341-B20F-F8D2787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31E5C-8EC5-4883-9788-673A55B9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Generate_submission.py</a:t>
            </a:r>
          </a:p>
          <a:p>
            <a:pPr lvl="1"/>
            <a:r>
              <a:rPr lang="en-US" dirty="0"/>
              <a:t>1. Load the data.</a:t>
            </a:r>
          </a:p>
          <a:p>
            <a:pPr lvl="1"/>
            <a:r>
              <a:rPr lang="en-US" dirty="0"/>
              <a:t>2. Train and predict.</a:t>
            </a:r>
          </a:p>
          <a:p>
            <a:pPr lvl="2"/>
            <a:r>
              <a:rPr lang="en-US" i="0" dirty="0"/>
              <a:t>train_and_predict_3_steps() in main.py</a:t>
            </a:r>
          </a:p>
          <a:p>
            <a:pPr lvl="3"/>
            <a:r>
              <a:rPr lang="en-US" b="1" dirty="0" err="1"/>
              <a:t>extract_features</a:t>
            </a:r>
            <a:r>
              <a:rPr lang="en-US" b="1" dirty="0"/>
              <a:t> in features.py</a:t>
            </a:r>
          </a:p>
          <a:p>
            <a:pPr lvl="1"/>
            <a:r>
              <a:rPr lang="en-US" dirty="0"/>
              <a:t>3. Save results.</a:t>
            </a:r>
          </a:p>
        </p:txBody>
      </p:sp>
    </p:spTree>
    <p:extLst>
      <p:ext uri="{BB962C8B-B14F-4D97-AF65-F5344CB8AC3E}">
        <p14:creationId xmlns:p14="http://schemas.microsoft.com/office/powerpoint/2010/main" val="4906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9A3B-32D4-4647-AD22-B93E80E1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4D38-2435-46F4-9465-0AE4B25B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github.com/cchen23/AI4ALL_NLP_student/</a:t>
            </a:r>
          </a:p>
          <a:p>
            <a:pPr marL="0" indent="0">
              <a:buNone/>
            </a:pPr>
            <a:r>
              <a:rPr lang="en-US" dirty="0"/>
              <a:t>Download 2018_08_09.zip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Pair/Group activity:</a:t>
            </a:r>
          </a:p>
          <a:p>
            <a:pPr marL="0" indent="0">
              <a:buNone/>
            </a:pPr>
            <a:r>
              <a:rPr lang="en-US" dirty="0"/>
              <a:t>Read through the code in the </a:t>
            </a:r>
            <a:r>
              <a:rPr lang="en-US" dirty="0" err="1"/>
              <a:t>src</a:t>
            </a:r>
            <a:r>
              <a:rPr lang="en-US" dirty="0"/>
              <a:t>/ folder</a:t>
            </a:r>
          </a:p>
          <a:p>
            <a:pPr marL="0" indent="0">
              <a:buNone/>
            </a:pPr>
            <a:r>
              <a:rPr lang="en-US" dirty="0"/>
              <a:t>Write a trace of the main functions of the code, and annotate the trace with a short description of what each function does.</a:t>
            </a:r>
          </a:p>
        </p:txBody>
      </p:sp>
    </p:spTree>
    <p:extLst>
      <p:ext uri="{BB962C8B-B14F-4D97-AF65-F5344CB8AC3E}">
        <p14:creationId xmlns:p14="http://schemas.microsoft.com/office/powerpoint/2010/main" val="169841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EEC9-EC3E-4359-B8B3-A22E487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EEAE-A465-4871-822A-7982A3CC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http://blog.kaggle.com/2017/01/23/a-kaggle-master-explains-gradient-boosting/</a:t>
            </a:r>
          </a:p>
        </p:txBody>
      </p:sp>
    </p:spTree>
    <p:extLst>
      <p:ext uri="{BB962C8B-B14F-4D97-AF65-F5344CB8AC3E}">
        <p14:creationId xmlns:p14="http://schemas.microsoft.com/office/powerpoint/2010/main" val="183082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F4F8-6691-4D56-9842-3231A871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499533"/>
            <a:ext cx="10772775" cy="1658198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874F-D118-4F2D-A91B-AA1947BF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F750E-4472-4F02-9B80-CB435FB8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46" y="2662603"/>
            <a:ext cx="4816186" cy="30525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F116FC-1D5B-4177-87B9-42329709585A}"/>
              </a:ext>
            </a:extLst>
          </p:cNvPr>
          <p:cNvSpPr/>
          <p:nvPr/>
        </p:nvSpPr>
        <p:spPr>
          <a:xfrm>
            <a:off x="657606" y="6282737"/>
            <a:ext cx="4589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https://en.wikipedia.org/wiki/Confusion_matrix</a:t>
            </a:r>
          </a:p>
        </p:txBody>
      </p:sp>
    </p:spTree>
    <p:extLst>
      <p:ext uri="{BB962C8B-B14F-4D97-AF65-F5344CB8AC3E}">
        <p14:creationId xmlns:p14="http://schemas.microsoft.com/office/powerpoint/2010/main" val="301802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EA7E-2CD9-4B3B-B95F-667C0FFB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8FDC-8B4D-4A5D-952D-1022D7DF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Pair/group activity:</a:t>
            </a:r>
          </a:p>
          <a:p>
            <a:pPr marL="598932" lvl="1">
              <a:buFont typeface="+mj-lt"/>
              <a:buAutoNum type="arabicPeriod"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Read through the scorer_simplified.py file.</a:t>
            </a:r>
          </a:p>
          <a:p>
            <a:pPr marL="598932" lvl="1">
              <a:buFont typeface="+mj-lt"/>
              <a:buAutoNum type="arabicPeriod"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Explain in words how the file scores the submission.</a:t>
            </a:r>
          </a:p>
          <a:p>
            <a:pPr marL="598932" lvl="1">
              <a:buFont typeface="+mj-lt"/>
              <a:buAutoNum type="arabicPeriod"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Run </a:t>
            </a:r>
          </a:p>
          <a:p>
            <a:pPr marL="251460" lvl="2" indent="0">
              <a:buNone/>
            </a:pPr>
            <a:r>
              <a:rPr lang="en-US" sz="1400" i="0" dirty="0">
                <a:cs typeface="Courier New" panose="02070309020205020404" pitchFamily="49" charset="0"/>
              </a:rPr>
              <a:t>	</a:t>
            </a:r>
            <a:r>
              <a:rPr lang="en-US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scorer_simplified.py data/competition_test_stances.csv </a:t>
            </a:r>
            <a:r>
              <a:rPr lang="en-US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/results/submission.csv</a:t>
            </a:r>
            <a:endParaRPr lang="en-US" sz="1400" i="0" dirty="0">
              <a:latin typeface="+mj-lt"/>
              <a:cs typeface="Courier New" panose="02070309020205020404" pitchFamily="49" charset="0"/>
            </a:endParaRPr>
          </a:p>
          <a:p>
            <a:pPr marL="598932" lvl="1">
              <a:buFont typeface="+mj-lt"/>
              <a:buAutoNum type="arabicPeriod"/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Examine the results.</a:t>
            </a:r>
          </a:p>
        </p:txBody>
      </p:sp>
    </p:spTree>
    <p:extLst>
      <p:ext uri="{BB962C8B-B14F-4D97-AF65-F5344CB8AC3E}">
        <p14:creationId xmlns:p14="http://schemas.microsoft.com/office/powerpoint/2010/main" val="26061780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83</TotalTime>
  <Words>271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Courier New</vt:lpstr>
      <vt:lpstr>Metropolitan</vt:lpstr>
      <vt:lpstr>Putting it all together!</vt:lpstr>
      <vt:lpstr>PowerPoint Presentation</vt:lpstr>
      <vt:lpstr>Recap:</vt:lpstr>
      <vt:lpstr>The Code</vt:lpstr>
      <vt:lpstr>The Code</vt:lpstr>
      <vt:lpstr>Reading the Code</vt:lpstr>
      <vt:lpstr>The Classifier</vt:lpstr>
      <vt:lpstr>Evaluation</vt:lpstr>
      <vt:lpstr>Results</vt:lpstr>
      <vt:lpstr>Results</vt:lpstr>
      <vt:lpstr>The original 4th place solution</vt:lpstr>
      <vt:lpstr>Other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it all together!</dc:title>
  <dc:creator>Cathy Chen</dc:creator>
  <cp:lastModifiedBy>Cathy Chen</cp:lastModifiedBy>
  <cp:revision>63</cp:revision>
  <dcterms:created xsi:type="dcterms:W3CDTF">2018-08-07T21:37:42Z</dcterms:created>
  <dcterms:modified xsi:type="dcterms:W3CDTF">2018-08-08T02:03:30Z</dcterms:modified>
</cp:coreProperties>
</file>