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3"/>
  </p:normalViewPr>
  <p:slideViewPr>
    <p:cSldViewPr>
      <p:cViewPr>
        <p:scale>
          <a:sx n="20" d="100"/>
          <a:sy n="20" d="100"/>
        </p:scale>
        <p:origin x="1507" y="307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824461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11125955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Manipulation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71603" y="15365050"/>
            <a:ext cx="11168567" cy="5072670"/>
            <a:chOff x="990600" y="3667378"/>
            <a:chExt cx="9611530" cy="2169746"/>
          </a:xfrm>
        </p:grpSpPr>
        <p:sp>
          <p:nvSpPr>
            <p:cNvPr id="258" name="Rectangle 257"/>
            <p:cNvSpPr/>
            <p:nvPr/>
          </p:nvSpPr>
          <p:spPr>
            <a:xfrm>
              <a:off x="990601" y="4024335"/>
              <a:ext cx="9568526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In some cases, we observe a trend that mimics results from studies in psychology: more extreme manipulations decrease test accuracy more for algorithms with higher baseline recognition accuracies.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67378"/>
              <a:ext cx="9611530" cy="387157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18141577"/>
            <a:ext cx="12143202" cy="6351514"/>
            <a:chOff x="685800" y="20194078"/>
            <a:chExt cx="10744054" cy="46367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20194078"/>
              <a:ext cx="10744054" cy="46367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4448" y="20306765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12216397" y="25582043"/>
            <a:ext cx="12143202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7"/>
            <a:ext cx="12052122" cy="12027933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59149" y="20751270"/>
            <a:ext cx="11169019" cy="6298814"/>
            <a:chOff x="1103704" y="4999494"/>
            <a:chExt cx="9611919" cy="2593073"/>
          </a:xfrm>
        </p:grpSpPr>
        <p:sp>
          <p:nvSpPr>
            <p:cNvPr id="121" name="Rectangle 120"/>
            <p:cNvSpPr/>
            <p:nvPr/>
          </p:nvSpPr>
          <p:spPr>
            <a:xfrm>
              <a:off x="1103704" y="55112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4422" y="4999494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[6]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236688" y="24830473"/>
            <a:ext cx="12143202" cy="777253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7254623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Baseline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928" y="13068302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0805" y="11265966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56" y="701309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517711" y="5166205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2" y="7583793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69" y="5172097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60600" y="11001725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6F1D3-02AF-4D2D-AD5C-A4546F877A04}"/>
              </a:ext>
            </a:extLst>
          </p:cNvPr>
          <p:cNvSpPr txBox="1"/>
          <p:nvPr/>
        </p:nvSpPr>
        <p:spPr>
          <a:xfrm>
            <a:off x="13504095" y="5912991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[1]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blipFill>
                <a:blip r:embed="rId14"/>
                <a:stretch>
                  <a:fillRect l="-133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5A937F8-C361-4646-A97C-459B3A61504E}"/>
              </a:ext>
            </a:extLst>
          </p:cNvPr>
          <p:cNvSpPr txBox="1"/>
          <p:nvPr/>
        </p:nvSpPr>
        <p:spPr>
          <a:xfrm>
            <a:off x="12938865" y="11692002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573FA1-48FA-4188-A006-2D497FA6855A}"/>
              </a:ext>
            </a:extLst>
          </p:cNvPr>
          <p:cNvSpPr txBox="1"/>
          <p:nvPr/>
        </p:nvSpPr>
        <p:spPr>
          <a:xfrm>
            <a:off x="18874472" y="1202063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2D3E9-9ECD-4FA3-81B8-390F9A9855D5}"/>
              </a:ext>
            </a:extLst>
          </p:cNvPr>
          <p:cNvSpPr txBox="1"/>
          <p:nvPr/>
        </p:nvSpPr>
        <p:spPr>
          <a:xfrm>
            <a:off x="12936553" y="12853869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BDAA-FDA5-4712-862E-EF1E7AB2B4D3}"/>
              </a:ext>
            </a:extLst>
          </p:cNvPr>
          <p:cNvSpPr txBox="1"/>
          <p:nvPr/>
        </p:nvSpPr>
        <p:spPr>
          <a:xfrm>
            <a:off x="12940008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3C848-4F86-4BCF-BB38-22296BFFE0CF}"/>
              </a:ext>
            </a:extLst>
          </p:cNvPr>
          <p:cNvSpPr txBox="1"/>
          <p:nvPr/>
        </p:nvSpPr>
        <p:spPr>
          <a:xfrm>
            <a:off x="14450171" y="13157781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Older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BB1F18-41DD-48F1-8040-03AA8015C748}"/>
              </a:ext>
            </a:extLst>
          </p:cNvPr>
          <p:cNvSpPr txBox="1"/>
          <p:nvPr/>
        </p:nvSpPr>
        <p:spPr>
          <a:xfrm>
            <a:off x="16017967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moustache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37C01A-ADA0-4010-9246-AE26BCA3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37" y="20437721"/>
            <a:ext cx="5487650" cy="3658433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AE0BD-F4B4-44DF-B4F6-B18DEF29E7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7" y="5990680"/>
            <a:ext cx="5487650" cy="365843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95F0EC-F99C-4DD5-AD92-919571B8CB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99" y="10755501"/>
            <a:ext cx="5487650" cy="3658433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4ACED1-81E5-4EBE-928E-3176CB9931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87" y="10752059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/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[4]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[4]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[2]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 [5]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blipFill>
                <a:blip r:embed="rId19"/>
                <a:stretch>
                  <a:fillRect l="-1369" t="-682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FA8D0B-04CF-460A-977D-0F69FE2F42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638" y="5990681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12310</TotalTime>
  <Words>785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Cathy Chen</cp:lastModifiedBy>
  <cp:revision>705</cp:revision>
  <cp:lastPrinted>2000-01-07T18:18:28Z</cp:lastPrinted>
  <dcterms:created xsi:type="dcterms:W3CDTF">2012-10-23T20:00:46Z</dcterms:created>
  <dcterms:modified xsi:type="dcterms:W3CDTF">2018-01-15T03:39:27Z</dcterms:modified>
</cp:coreProperties>
</file>