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>
      <p:cViewPr>
        <p:scale>
          <a:sx n="35" d="100"/>
          <a:sy n="35" d="100"/>
        </p:scale>
        <p:origin x="-864" y="144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Relationship Id="rId10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 smtClean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  <a:endParaRPr lang="en-US" sz="6500" i="1" dirty="0">
              <a:solidFill>
                <a:srgbClr val="9F332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latin typeface="Calibri" charset="0"/>
              </a:rPr>
              <a:t>Cathy Chen (cc27), Zachary Liu (</a:t>
            </a:r>
            <a:r>
              <a:rPr lang="en-US" sz="4000" dirty="0" err="1" smtClean="0">
                <a:latin typeface="Calibri" charset="0"/>
              </a:rPr>
              <a:t>zsliu</a:t>
            </a:r>
            <a:r>
              <a:rPr lang="en-US" sz="4000" dirty="0" smtClean="0">
                <a:latin typeface="Calibri" charset="0"/>
              </a:rPr>
              <a:t>), </a:t>
            </a:r>
            <a:r>
              <a:rPr lang="en-US" sz="4000" dirty="0">
                <a:latin typeface="Calibri" charset="0"/>
              </a:rPr>
              <a:t>Lindy Zeng (lindy</a:t>
            </a:r>
            <a:r>
              <a:rPr lang="en-US" sz="4000" dirty="0" smtClean="0">
                <a:latin typeface="Calibri" charset="0"/>
              </a:rPr>
              <a:t>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Humans can often recognize faces even if it is distorted or occluded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 smtClean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 Implement/use a variety of face recognition algorithms and implement image manipulations. Analyze the impact of each manipulation on the accuracy of the algorithms.</a:t>
              </a:r>
              <a:endParaRPr lang="en-US" sz="320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5799" y="14854425"/>
            <a:ext cx="11177000" cy="8938532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Methods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8592949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 smtClean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</a:t>
              </a:r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39075" y="12712602"/>
            <a:ext cx="11156565" cy="5160861"/>
            <a:chOff x="990600" y="3629656"/>
            <a:chExt cx="9601201" cy="2207468"/>
          </a:xfrm>
        </p:grpSpPr>
        <p:sp>
          <p:nvSpPr>
            <p:cNvPr id="258" name="Rectangle 257"/>
            <p:cNvSpPr/>
            <p:nvPr/>
          </p:nvSpPr>
          <p:spPr>
            <a:xfrm>
              <a:off x="990600" y="4024335"/>
              <a:ext cx="9601201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  <a:sym typeface="Wingdings"/>
                </a:rPr>
                <a:t>(PCA, Sparse Representation)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solidFill>
                    <a:schemeClr val="tx1"/>
                  </a:solidFill>
                  <a:latin typeface="Calibri" charset="0"/>
                  <a:sym typeface="Wingdings"/>
                </a:rPr>
                <a:t>Manipulation specifics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29656"/>
              <a:ext cx="9601201" cy="39467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</a:t>
              </a:r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5695329"/>
            <a:ext cx="23603346" cy="21150502"/>
            <a:chOff x="685800" y="11108124"/>
            <a:chExt cx="20883753" cy="1566181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19239173"/>
              <a:ext cx="10744054" cy="753076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149" y="19331351"/>
              <a:ext cx="10525404" cy="433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latin typeface="Calibri" charset="0"/>
                </a:rPr>
                <a:t>Graphs </a:t>
              </a:r>
              <a:endParaRPr lang="en-US" sz="3200" b="0" dirty="0">
                <a:latin typeface="Calibri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88543" y="11108124"/>
              <a:ext cx="9781010" cy="433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 smtClean="0">
                  <a:latin typeface="Calibri" charset="0"/>
                </a:rPr>
                <a:t>More results</a:t>
              </a:r>
              <a:endParaRPr lang="en-US" sz="3200" b="0" dirty="0">
                <a:latin typeface="Calibri" charset="0"/>
              </a:endParaRP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685799" y="25354358"/>
            <a:ext cx="11176999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 smtClean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8"/>
            <a:ext cx="12052122" cy="10863622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Implementation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724360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39075" y="18193806"/>
            <a:ext cx="11156565" cy="8652030"/>
            <a:chOff x="990600" y="3962400"/>
            <a:chExt cx="9601201" cy="486369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474368"/>
              <a:ext cx="9601201" cy="435172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[1] </a:t>
              </a:r>
              <a:r>
                <a:rPr lang="en-US" sz="2500" b="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Face Recognition Homepage - Algorithms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. </a:t>
              </a:r>
              <a:endParaRPr lang="en-US" sz="2500" b="0" dirty="0">
                <a:latin typeface="Calibri" charset="0"/>
                <a:ea typeface="Calibri" charset="0"/>
                <a:cs typeface="Calibri" charset="0"/>
              </a:endParaRPr>
            </a:p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[2] Pierre </a:t>
              </a:r>
              <a:r>
                <a:rPr lang="en-US" sz="2500" b="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Drap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and Julien </a:t>
              </a:r>
              <a:r>
                <a:rPr lang="en-US" sz="2500" b="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Lefèvre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. An Exact Formula for Calculating Inverse Radial Lens Distortions. </a:t>
              </a:r>
              <a:r>
                <a:rPr lang="en-US" sz="2500" b="0" i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Sensors (Basel, Switzerland)</a:t>
              </a:r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16(6), June 2016</a:t>
              </a:r>
              <a:r>
                <a:rPr lang="en-US" sz="2500" b="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.</a:t>
              </a:r>
            </a:p>
            <a:p>
              <a:r>
                <a:rPr lang="en-US" sz="25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[3] </a:t>
              </a:r>
              <a:endParaRPr lang="en-US" sz="2500" b="0" dirty="0" smtClean="0">
                <a:latin typeface="Calibri" charset="0"/>
                <a:ea typeface="Calibri" charset="0"/>
                <a:cs typeface="Calibri" charset="0"/>
              </a:endParaRPr>
            </a:p>
            <a:p>
              <a:endParaRPr lang="en-US" sz="2500" b="0" dirty="0">
                <a:latin typeface="Calibri" charset="0"/>
                <a:ea typeface="Calibri" charset="0"/>
                <a:cs typeface="Calibri" charset="0"/>
              </a:endParaRPr>
            </a:p>
            <a:p>
              <a:pPr marL="457200" indent="-457200">
                <a:buFont typeface="Wingdings" charset="2"/>
                <a:buChar char="§"/>
                <a:defRPr/>
              </a:pPr>
              <a:endParaRPr lang="en-US" sz="25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alibri" charset="0"/>
              </a:rPr>
              <a:t>COS 429 Computer Vision</a:t>
            </a:r>
            <a:endParaRPr lang="en-US" sz="3000" dirty="0">
              <a:latin typeface="Calibri" charset="0"/>
            </a:endParaRP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 smtClean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 smtClean="0">
                <a:latin typeface="Calibri" charset="0"/>
              </a:rPr>
              <a:t>Traditional statistical methods and deep learning used in face recognition problems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 smtClean="0">
                <a:latin typeface="Calibri" charset="0"/>
              </a:rPr>
              <a:t>Image manipulations from linear algebras, mimicking lens distortion, neural networks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 smtClean="0">
                <a:latin typeface="Calibri" charset="0"/>
              </a:rPr>
              <a:t>Psychology indicates that image manipulation may equalize face recognition ability in human beings</a:t>
            </a:r>
            <a:endParaRPr lang="en-US" sz="3200" b="0" dirty="0">
              <a:latin typeface="Calibri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85800" y="24493090"/>
            <a:ext cx="1119595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5841060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256" y="16107221"/>
            <a:ext cx="1112550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Calibri" charset="0"/>
              </a:rPr>
              <a:t>Face </a:t>
            </a:r>
            <a:r>
              <a:rPr lang="en-US" sz="3200" dirty="0">
                <a:latin typeface="Calibri" charset="0"/>
              </a:rPr>
              <a:t>recognition algorithms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PCA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Sparse Representation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With Dimension Reduction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US" sz="3200" b="0" dirty="0">
                <a:latin typeface="Calibri" charset="0"/>
              </a:rPr>
              <a:t>With Combined L1 Loss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sz="3200" b="0" dirty="0" smtClean="0">
                <a:latin typeface="Calibri" charset="0"/>
              </a:rPr>
              <a:t>VGG-FACE</a:t>
            </a:r>
            <a:endParaRPr lang="en-US" sz="3200" b="0" dirty="0" smtClean="0">
              <a:latin typeface="Calibri" charset="0"/>
            </a:endParaRPr>
          </a:p>
          <a:p>
            <a:pPr>
              <a:defRPr/>
            </a:pPr>
            <a:endParaRPr lang="en-US" sz="3200" b="0" dirty="0" smtClean="0">
              <a:latin typeface="Calibri" charset="0"/>
            </a:endParaRPr>
          </a:p>
          <a:p>
            <a:pPr>
              <a:defRPr/>
            </a:pPr>
            <a:r>
              <a:rPr lang="en-US" sz="3200" dirty="0" smtClean="0">
                <a:latin typeface="Calibri" charset="0"/>
              </a:rPr>
              <a:t>Image </a:t>
            </a:r>
            <a:r>
              <a:rPr lang="en-US" sz="3200" dirty="0">
                <a:latin typeface="Calibri" charset="0"/>
              </a:rPr>
              <a:t>Manipulations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Occlusion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Radial Distortion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Blur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Deep Feature </a:t>
            </a:r>
            <a:r>
              <a:rPr lang="en-US" sz="3200" b="0" dirty="0" smtClean="0">
                <a:latin typeface="Calibri" charset="0"/>
              </a:rPr>
              <a:t>Interpretation</a:t>
            </a:r>
          </a:p>
          <a:p>
            <a:pPr marL="742950" indent="-742950">
              <a:buFont typeface="Wingdings" charset="2"/>
              <a:buChar char="§"/>
              <a:defRPr/>
            </a:pPr>
            <a:endParaRPr lang="en-US" sz="3200" b="0" dirty="0">
              <a:latin typeface="Calibri" charset="0"/>
            </a:endParaRPr>
          </a:p>
          <a:p>
            <a:pPr>
              <a:defRPr/>
            </a:pPr>
            <a:r>
              <a:rPr lang="en-US" sz="3200" dirty="0" smtClean="0">
                <a:latin typeface="Calibri" charset="0"/>
              </a:rPr>
              <a:t>Dataset</a:t>
            </a:r>
          </a:p>
          <a:p>
            <a:pPr>
              <a:defRPr/>
            </a:pPr>
            <a:r>
              <a:rPr lang="en-US" sz="3200" b="0" dirty="0" smtClean="0">
                <a:latin typeface="Calibri" charset="0"/>
              </a:rPr>
              <a:t>Labeled Faces in the Wild (LFW)</a:t>
            </a:r>
            <a:endParaRPr lang="en-US" sz="3200" b="0" dirty="0">
              <a:latin typeface="Calibri" charset="0"/>
            </a:endParaRPr>
          </a:p>
          <a:p>
            <a:pPr marL="1200150" lvl="1" indent="-742950">
              <a:buFont typeface="Wingdings" charset="2"/>
              <a:buChar char="§"/>
              <a:defRPr/>
            </a:pPr>
            <a:endParaRPr lang="en-US" sz="3200" b="0" dirty="0">
              <a:latin typeface="Calibri" charset="0"/>
            </a:endParaRPr>
          </a:p>
          <a:p>
            <a:pPr marL="1200150" lvl="1" indent="-742950">
              <a:buFont typeface="Wingdings" charset="2"/>
              <a:buChar char="§"/>
              <a:defRPr/>
            </a:pPr>
            <a:endParaRPr lang="en-US" sz="3200" b="0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593" y="8860896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68118" y="8674653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smtClean="0">
                <a:latin typeface="Calibri" charset="0"/>
              </a:rPr>
              <a:t>Blur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593" y="5106476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568119" y="4862842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alibri" charset="0"/>
              </a:rPr>
              <a:t>Occlusion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94" y="5115789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686685" y="4896509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alibri" charset="0"/>
              </a:rPr>
              <a:t>Radial Distortion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673260" y="8674653"/>
            <a:ext cx="387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alibri" charset="0"/>
              </a:rPr>
              <a:t>Deep Feature Interpretation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54528" y="13972032"/>
            <a:ext cx="415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way to represent the algorithms visually?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67632" y="20069323"/>
            <a:ext cx="415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Annoying blank space here </a:t>
            </a:r>
            <a:r>
              <a:rPr lang="en-US" smtClean="0">
                <a:sym typeface="Wingdings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12198</TotalTime>
  <Words>279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Times New Roman</vt:lpstr>
      <vt:lpstr>Wingdings</vt:lpstr>
      <vt:lpstr>Arial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Lindy Zeng</cp:lastModifiedBy>
  <cp:revision>603</cp:revision>
  <cp:lastPrinted>2000-01-07T18:18:28Z</cp:lastPrinted>
  <dcterms:created xsi:type="dcterms:W3CDTF">2012-10-23T20:00:46Z</dcterms:created>
  <dcterms:modified xsi:type="dcterms:W3CDTF">2018-01-13T23:13:30Z</dcterms:modified>
</cp:coreProperties>
</file>