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>
      <p:cViewPr>
        <p:scale>
          <a:sx n="45" d="100"/>
          <a:sy n="45" d="100"/>
        </p:scale>
        <p:origin x="144" y="14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Relationship Id="rId11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 smtClean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  <a:endParaRPr lang="en-US" sz="6500" i="1" dirty="0">
              <a:solidFill>
                <a:srgbClr val="9F332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19955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alibri" charset="0"/>
              </a:rPr>
              <a:t>Cathy Chen (cc27), Lindy Zeng</a:t>
            </a:r>
            <a:r>
              <a:rPr lang="en-US" sz="4000" dirty="0">
                <a:latin typeface="Calibri" charset="0"/>
              </a:rPr>
              <a:t> </a:t>
            </a:r>
            <a:r>
              <a:rPr lang="en-US" sz="4000" dirty="0" smtClean="0">
                <a:latin typeface="Calibri" charset="0"/>
              </a:rPr>
              <a:t>(lindy), Zachary Liu (</a:t>
            </a:r>
            <a:r>
              <a:rPr lang="en-US" sz="4000" dirty="0" err="1" smtClean="0">
                <a:latin typeface="Calibri" charset="0"/>
              </a:rPr>
              <a:t>zsliu</a:t>
            </a:r>
            <a:r>
              <a:rPr lang="en-US" sz="4000" dirty="0" smtClean="0">
                <a:latin typeface="Calibri" charset="0"/>
              </a:rPr>
              <a:t>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 Implement/use a variety of face recognition algorithms and implement a variety of image manipulations. Analyze the impact of each manipulation on the accuracy of each algorithm.</a:t>
              </a: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799" y="18725070"/>
            <a:ext cx="11177000" cy="5067885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648436"/>
              <a:ext cx="9608109" cy="32338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68603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Methods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5236753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415354"/>
              <a:ext cx="9601200" cy="232741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483543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Evaluation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9693564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Summary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4912180"/>
            <a:ext cx="23603346" cy="21933651"/>
            <a:chOff x="685800" y="10528207"/>
            <a:chExt cx="20883753" cy="1624173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79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>
                  <a:latin typeface="Calibri" charset="0"/>
                </a:rPr>
                <a:t>Humans can often recognize faces even if it is distorted or occluded</a:t>
              </a:r>
              <a:endParaRPr lang="en-US" sz="3200" b="0" dirty="0">
                <a:latin typeface="Calibri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0528207"/>
              <a:ext cx="9781010" cy="79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latin typeface="Calibri" charset="0"/>
                </a:rPr>
                <a:t>Humans can often recognize faces even if it is distorted or occluded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685799" y="25354358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 smtClean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268200" y="4825648"/>
            <a:ext cx="12091399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Implementation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2368189" y="4912180"/>
            <a:ext cx="11839621" cy="1077218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Humans can often recognize faces even if it is distorted or occluded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7613288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6"/>
            <a:ext cx="11156565" cy="8652030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649274"/>
              <a:ext cx="9601201" cy="4176823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457200" indent="-45720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alibri" charset="0"/>
              </a:rPr>
              <a:t>COS 429 Computer Vision</a:t>
            </a:r>
            <a:endParaRPr lang="en-US" sz="3000" dirty="0">
              <a:latin typeface="Calibri" charset="0"/>
            </a:endParaRP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 smtClean="0">
                <a:latin typeface="Calibri" charset="0"/>
              </a:rPr>
              <a:t>Project Adviser: Kyle Genova</a:t>
            </a:r>
            <a:endParaRPr lang="en-US" sz="3000" dirty="0" smtClean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Humans can often recognize faces even if it is distorted or occluded</a:t>
            </a:r>
          </a:p>
        </p:txBody>
      </p:sp>
      <p:grpSp>
        <p:nvGrpSpPr>
          <p:cNvPr id="87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4739075" y="15385690"/>
            <a:ext cx="11201095" cy="2489847"/>
            <a:chOff x="990600" y="4251349"/>
            <a:chExt cx="9601201" cy="1894128"/>
          </a:xfrm>
        </p:grpSpPr>
        <p:sp>
          <p:nvSpPr>
            <p:cNvPr id="88" name="Rectangle 87"/>
            <p:cNvSpPr/>
            <p:nvPr/>
          </p:nvSpPr>
          <p:spPr>
            <a:xfrm>
              <a:off x="990600" y="4648654"/>
              <a:ext cx="9562771" cy="1496823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0600" y="4251349"/>
              <a:ext cx="9601201" cy="397305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Future </a:t>
              </a:r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Work</a:t>
              </a: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685800" y="24493090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693565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</a:t>
            </a:r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4739075" y="16448220"/>
            <a:ext cx="11004775" cy="1077218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atasets: </a:t>
            </a:r>
            <a:r>
              <a:rPr lang="en-US" sz="3200" b="0" dirty="0" err="1" smtClean="0">
                <a:latin typeface="Calibri" charset="0"/>
                <a:ea typeface="Calibri" charset="0"/>
                <a:cs typeface="Calibri" charset="0"/>
              </a:rPr>
              <a:t>CartoonFaces</a:t>
            </a: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, YouTube Faces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Algorithms:</a:t>
            </a:r>
            <a:endParaRPr lang="en-US" sz="3200" b="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12121</TotalTime>
  <Words>216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Lindy Zeng</cp:lastModifiedBy>
  <cp:revision>579</cp:revision>
  <cp:lastPrinted>2000-01-07T18:18:28Z</cp:lastPrinted>
  <dcterms:created xsi:type="dcterms:W3CDTF">2012-10-23T20:00:46Z</dcterms:created>
  <dcterms:modified xsi:type="dcterms:W3CDTF">2018-01-13T21:54:02Z</dcterms:modified>
</cp:coreProperties>
</file>