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60"/>
    <p:restoredTop sz="94655"/>
  </p:normalViewPr>
  <p:slideViewPr>
    <p:cSldViewPr snapToGrid="0" snapToObjects="1">
      <p:cViewPr varScale="1">
        <p:scale>
          <a:sx n="94" d="100"/>
          <a:sy n="94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E251-4955-1F4A-87D3-6C44843AB7E7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9714-0036-7A40-B42C-AFFCE81C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4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E251-4955-1F4A-87D3-6C44843AB7E7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9714-0036-7A40-B42C-AFFCE81C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1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E251-4955-1F4A-87D3-6C44843AB7E7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9714-0036-7A40-B42C-AFFCE81C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49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E251-4955-1F4A-87D3-6C44843AB7E7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9714-0036-7A40-B42C-AFFCE81C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1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E251-4955-1F4A-87D3-6C44843AB7E7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9714-0036-7A40-B42C-AFFCE81C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5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E251-4955-1F4A-87D3-6C44843AB7E7}" type="datetimeFigureOut">
              <a:rPr lang="en-US" smtClean="0"/>
              <a:t>2/22/20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9714-0036-7A40-B42C-AFFCE81C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62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E251-4955-1F4A-87D3-6C44843AB7E7}" type="datetimeFigureOut">
              <a:rPr lang="en-US" smtClean="0"/>
              <a:t>2/22/20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9714-0036-7A40-B42C-AFFCE81C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9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E251-4955-1F4A-87D3-6C44843AB7E7}" type="datetimeFigureOut">
              <a:rPr lang="en-US" smtClean="0"/>
              <a:t>2/22/20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9714-0036-7A40-B42C-AFFCE81C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4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E251-4955-1F4A-87D3-6C44843AB7E7}" type="datetimeFigureOut">
              <a:rPr lang="en-US" smtClean="0"/>
              <a:t>2/22/20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9714-0036-7A40-B42C-AFFCE81C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5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E251-4955-1F4A-87D3-6C44843AB7E7}" type="datetimeFigureOut">
              <a:rPr lang="en-US" smtClean="0"/>
              <a:t>2/22/20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9714-0036-7A40-B42C-AFFCE81C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3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E251-4955-1F4A-87D3-6C44843AB7E7}" type="datetimeFigureOut">
              <a:rPr lang="en-US" smtClean="0"/>
              <a:t>2/22/20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9714-0036-7A40-B42C-AFFCE81C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0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2E251-4955-1F4A-87D3-6C44843AB7E7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79714-0036-7A40-B42C-AFFCE81C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5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lin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C9C3A2CB-2E10-BD4F-8A1B-A662CF117891}"/>
              </a:ext>
            </a:extLst>
          </p:cNvPr>
          <p:cNvSpPr/>
          <p:nvPr/>
        </p:nvSpPr>
        <p:spPr>
          <a:xfrm>
            <a:off x="212096" y="3109400"/>
            <a:ext cx="7338052" cy="9182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54C6970-9928-1949-A165-B783EF069BA8}"/>
              </a:ext>
            </a:extLst>
          </p:cNvPr>
          <p:cNvSpPr/>
          <p:nvPr/>
        </p:nvSpPr>
        <p:spPr>
          <a:xfrm>
            <a:off x="212096" y="4203649"/>
            <a:ext cx="7338052" cy="9182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2167A3-DB38-FE4C-9CA7-9FFDB3523AD0}"/>
              </a:ext>
            </a:extLst>
          </p:cNvPr>
          <p:cNvSpPr/>
          <p:nvPr/>
        </p:nvSpPr>
        <p:spPr>
          <a:xfrm>
            <a:off x="212096" y="5290765"/>
            <a:ext cx="7338052" cy="9182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00742A-98CC-7B43-AAAA-C0D09E23BE00}"/>
              </a:ext>
            </a:extLst>
          </p:cNvPr>
          <p:cNvSpPr/>
          <p:nvPr/>
        </p:nvSpPr>
        <p:spPr>
          <a:xfrm>
            <a:off x="212096" y="1974148"/>
            <a:ext cx="7338052" cy="9182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05DD7-C0AD-9E45-9D76-4167A9F3BC2D}"/>
              </a:ext>
            </a:extLst>
          </p:cNvPr>
          <p:cNvSpPr/>
          <p:nvPr/>
        </p:nvSpPr>
        <p:spPr>
          <a:xfrm>
            <a:off x="0" y="0"/>
            <a:ext cx="9144000" cy="2837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2FA4B9-265E-3E4D-8229-477F4BC21B10}"/>
              </a:ext>
            </a:extLst>
          </p:cNvPr>
          <p:cNvSpPr/>
          <p:nvPr/>
        </p:nvSpPr>
        <p:spPr>
          <a:xfrm>
            <a:off x="0" y="0"/>
            <a:ext cx="796159" cy="2837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Main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AB794F-C136-9D4F-9A47-90AB74422F4A}"/>
              </a:ext>
            </a:extLst>
          </p:cNvPr>
          <p:cNvSpPr/>
          <p:nvPr/>
        </p:nvSpPr>
        <p:spPr>
          <a:xfrm>
            <a:off x="8040414" y="0"/>
            <a:ext cx="1103586" cy="2837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History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3F7C55-AEFE-8543-B7EB-33F4325E5784}"/>
              </a:ext>
            </a:extLst>
          </p:cNvPr>
          <p:cNvSpPr/>
          <p:nvPr/>
        </p:nvSpPr>
        <p:spPr>
          <a:xfrm>
            <a:off x="6897415" y="0"/>
            <a:ext cx="1072055" cy="2837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Utilization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BD10F2-760D-A945-8456-5045EDB2A6C3}"/>
              </a:ext>
            </a:extLst>
          </p:cNvPr>
          <p:cNvSpPr/>
          <p:nvPr/>
        </p:nvSpPr>
        <p:spPr>
          <a:xfrm>
            <a:off x="398080" y="432789"/>
            <a:ext cx="8367548" cy="2837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10 Programming language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3B5F90-3861-3946-A291-FFD55B223B2A}"/>
              </a:ext>
            </a:extLst>
          </p:cNvPr>
          <p:cNvSpPr/>
          <p:nvPr/>
        </p:nvSpPr>
        <p:spPr>
          <a:xfrm>
            <a:off x="398080" y="910995"/>
            <a:ext cx="8367548" cy="847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BB4E31-230A-2246-94B3-852A27557E9E}"/>
              </a:ext>
            </a:extLst>
          </p:cNvPr>
          <p:cNvSpPr/>
          <p:nvPr/>
        </p:nvSpPr>
        <p:spPr>
          <a:xfrm>
            <a:off x="2898787" y="2129088"/>
            <a:ext cx="1946722" cy="24626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Icon of python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08E624-8795-AA4D-8149-E3AA64E34579}"/>
              </a:ext>
            </a:extLst>
          </p:cNvPr>
          <p:cNvSpPr/>
          <p:nvPr/>
        </p:nvSpPr>
        <p:spPr>
          <a:xfrm>
            <a:off x="276457" y="2455305"/>
            <a:ext cx="7160642" cy="3528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Description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D1F432-B121-9542-87E7-7B3E46B6AC0A}"/>
              </a:ext>
            </a:extLst>
          </p:cNvPr>
          <p:cNvSpPr/>
          <p:nvPr/>
        </p:nvSpPr>
        <p:spPr>
          <a:xfrm>
            <a:off x="2898787" y="3219307"/>
            <a:ext cx="1946722" cy="2525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Icon of Java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BA73CD-6EC1-0C48-A5C5-0BB3E06A2DC3}"/>
              </a:ext>
            </a:extLst>
          </p:cNvPr>
          <p:cNvSpPr/>
          <p:nvPr/>
        </p:nvSpPr>
        <p:spPr>
          <a:xfrm>
            <a:off x="276456" y="3541325"/>
            <a:ext cx="7160642" cy="350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Description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B607CE-9C31-404C-95CD-15ECF249D5F2}"/>
              </a:ext>
            </a:extLst>
          </p:cNvPr>
          <p:cNvSpPr/>
          <p:nvPr/>
        </p:nvSpPr>
        <p:spPr>
          <a:xfrm>
            <a:off x="2898787" y="4316338"/>
            <a:ext cx="1946722" cy="1985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Icon of C++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CE52A6-FE55-E347-ACB6-E7B597655565}"/>
              </a:ext>
            </a:extLst>
          </p:cNvPr>
          <p:cNvSpPr/>
          <p:nvPr/>
        </p:nvSpPr>
        <p:spPr>
          <a:xfrm>
            <a:off x="276455" y="4659160"/>
            <a:ext cx="7160642" cy="3374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Description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569983-D5D6-E34E-825B-634547F19783}"/>
              </a:ext>
            </a:extLst>
          </p:cNvPr>
          <p:cNvSpPr/>
          <p:nvPr/>
        </p:nvSpPr>
        <p:spPr>
          <a:xfrm>
            <a:off x="0" y="6650182"/>
            <a:ext cx="9144000" cy="2078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Footer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6033E6-9DE8-504E-8B30-102668BF4904}"/>
              </a:ext>
            </a:extLst>
          </p:cNvPr>
          <p:cNvSpPr/>
          <p:nvPr/>
        </p:nvSpPr>
        <p:spPr>
          <a:xfrm>
            <a:off x="2898787" y="5342513"/>
            <a:ext cx="1946722" cy="24626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Icon of more…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93599D-FE34-174D-86AB-1D515901C8E1}"/>
              </a:ext>
            </a:extLst>
          </p:cNvPr>
          <p:cNvSpPr/>
          <p:nvPr/>
        </p:nvSpPr>
        <p:spPr>
          <a:xfrm>
            <a:off x="276454" y="5689418"/>
            <a:ext cx="7160642" cy="3678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Description of other language…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AF244E-C73C-7046-8332-B0F30ECB63D2}"/>
              </a:ext>
            </a:extLst>
          </p:cNvPr>
          <p:cNvSpPr/>
          <p:nvPr/>
        </p:nvSpPr>
        <p:spPr>
          <a:xfrm>
            <a:off x="7809465" y="2025444"/>
            <a:ext cx="1122439" cy="41919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ranking of 10 Best Language in 2020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D51397-2FA2-1A44-BC8A-2D0D3DBD6014}"/>
              </a:ext>
            </a:extLst>
          </p:cNvPr>
          <p:cNvSpPr txBox="1"/>
          <p:nvPr/>
        </p:nvSpPr>
        <p:spPr>
          <a:xfrm>
            <a:off x="3709440" y="621739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91372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EDC66A-CF3F-7448-ABB9-AE5FB9CF9140}"/>
              </a:ext>
            </a:extLst>
          </p:cNvPr>
          <p:cNvSpPr/>
          <p:nvPr/>
        </p:nvSpPr>
        <p:spPr>
          <a:xfrm>
            <a:off x="0" y="0"/>
            <a:ext cx="9144000" cy="2837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5EF1CB-45C0-5548-83D2-2775D0F48206}"/>
              </a:ext>
            </a:extLst>
          </p:cNvPr>
          <p:cNvSpPr/>
          <p:nvPr/>
        </p:nvSpPr>
        <p:spPr>
          <a:xfrm>
            <a:off x="0" y="0"/>
            <a:ext cx="796159" cy="2837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Main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F36B1B-3812-2649-A6F4-9B7EC295F0B1}"/>
              </a:ext>
            </a:extLst>
          </p:cNvPr>
          <p:cNvSpPr/>
          <p:nvPr/>
        </p:nvSpPr>
        <p:spPr>
          <a:xfrm>
            <a:off x="8040414" y="0"/>
            <a:ext cx="1103586" cy="2837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History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71D3D3-FCF0-844B-9864-6EF34948B7B3}"/>
              </a:ext>
            </a:extLst>
          </p:cNvPr>
          <p:cNvSpPr/>
          <p:nvPr/>
        </p:nvSpPr>
        <p:spPr>
          <a:xfrm>
            <a:off x="6897415" y="0"/>
            <a:ext cx="1072055" cy="2837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Utilization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A7CC13-64EF-E940-B1D7-1544E18DBDBE}"/>
              </a:ext>
            </a:extLst>
          </p:cNvPr>
          <p:cNvSpPr/>
          <p:nvPr/>
        </p:nvSpPr>
        <p:spPr>
          <a:xfrm>
            <a:off x="194584" y="398077"/>
            <a:ext cx="2390961" cy="2945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Utilizations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E8F836-3BC5-BD46-B390-624261029DEF}"/>
              </a:ext>
            </a:extLst>
          </p:cNvPr>
          <p:cNvSpPr/>
          <p:nvPr/>
        </p:nvSpPr>
        <p:spPr>
          <a:xfrm>
            <a:off x="0" y="817454"/>
            <a:ext cx="7651531" cy="15201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E58AF2-9047-E74C-974A-028D56EECC8F}"/>
              </a:ext>
            </a:extLst>
          </p:cNvPr>
          <p:cNvSpPr/>
          <p:nvPr/>
        </p:nvSpPr>
        <p:spPr>
          <a:xfrm>
            <a:off x="383059" y="1039449"/>
            <a:ext cx="1223319" cy="1862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E4B2AD-5D42-7542-ADD3-54E5090BB85D}"/>
              </a:ext>
            </a:extLst>
          </p:cNvPr>
          <p:cNvSpPr/>
          <p:nvPr/>
        </p:nvSpPr>
        <p:spPr>
          <a:xfrm>
            <a:off x="383059" y="1398648"/>
            <a:ext cx="4640174" cy="3499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we will use it and what the feature of 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902BCF-7937-4240-839E-36EEA2B185E2}"/>
              </a:ext>
            </a:extLst>
          </p:cNvPr>
          <p:cNvSpPr/>
          <p:nvPr/>
        </p:nvSpPr>
        <p:spPr>
          <a:xfrm>
            <a:off x="5278324" y="1132551"/>
            <a:ext cx="2236573" cy="10812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sample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E98C61-613B-A848-9FB3-A06B4EA456DB}"/>
              </a:ext>
            </a:extLst>
          </p:cNvPr>
          <p:cNvSpPr/>
          <p:nvPr/>
        </p:nvSpPr>
        <p:spPr>
          <a:xfrm>
            <a:off x="383059" y="1943054"/>
            <a:ext cx="4640174" cy="2248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Pros and cons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827467-5FE2-2948-AF11-C2A3C8788E98}"/>
              </a:ext>
            </a:extLst>
          </p:cNvPr>
          <p:cNvSpPr/>
          <p:nvPr/>
        </p:nvSpPr>
        <p:spPr>
          <a:xfrm>
            <a:off x="7769988" y="817454"/>
            <a:ext cx="1278478" cy="36891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Where you can learn those language</a:t>
            </a:r>
          </a:p>
          <a:p>
            <a:pPr algn="ctr"/>
            <a:r>
              <a:rPr lang="en-US" sz="1400" dirty="0"/>
              <a:t>( such as w3schools.com)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BE1766-4637-9C43-B6F8-C37022F19E21}"/>
              </a:ext>
            </a:extLst>
          </p:cNvPr>
          <p:cNvSpPr/>
          <p:nvPr/>
        </p:nvSpPr>
        <p:spPr>
          <a:xfrm>
            <a:off x="0" y="2599169"/>
            <a:ext cx="7651531" cy="16376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6FC5F2-33BF-3B42-88C2-559740867E0A}"/>
              </a:ext>
            </a:extLst>
          </p:cNvPr>
          <p:cNvSpPr/>
          <p:nvPr/>
        </p:nvSpPr>
        <p:spPr>
          <a:xfrm>
            <a:off x="383060" y="2921651"/>
            <a:ext cx="1223319" cy="1862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0A5A0A-9176-A141-B655-E8894A7A9236}"/>
              </a:ext>
            </a:extLst>
          </p:cNvPr>
          <p:cNvSpPr/>
          <p:nvPr/>
        </p:nvSpPr>
        <p:spPr>
          <a:xfrm>
            <a:off x="383060" y="3280850"/>
            <a:ext cx="4640174" cy="3499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we will use it and what the feature of it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E384A7-FDEC-9741-949D-62FCB5813CC9}"/>
              </a:ext>
            </a:extLst>
          </p:cNvPr>
          <p:cNvSpPr/>
          <p:nvPr/>
        </p:nvSpPr>
        <p:spPr>
          <a:xfrm>
            <a:off x="5278325" y="3014753"/>
            <a:ext cx="2236573" cy="10812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sample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11D86A-3929-614F-BC61-14843FD9CFCF}"/>
              </a:ext>
            </a:extLst>
          </p:cNvPr>
          <p:cNvSpPr/>
          <p:nvPr/>
        </p:nvSpPr>
        <p:spPr>
          <a:xfrm>
            <a:off x="383060" y="3825256"/>
            <a:ext cx="4640174" cy="2248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Pros and cons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FD2098-3D4F-4247-9253-16F98FFE7D9E}"/>
              </a:ext>
            </a:extLst>
          </p:cNvPr>
          <p:cNvSpPr/>
          <p:nvPr/>
        </p:nvSpPr>
        <p:spPr>
          <a:xfrm>
            <a:off x="0" y="4478812"/>
            <a:ext cx="7651531" cy="16376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7D8628-A40D-D347-9A87-EBFA89708523}"/>
              </a:ext>
            </a:extLst>
          </p:cNvPr>
          <p:cNvSpPr/>
          <p:nvPr/>
        </p:nvSpPr>
        <p:spPr>
          <a:xfrm>
            <a:off x="383060" y="4771112"/>
            <a:ext cx="1223319" cy="1862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0C8027-6556-8C45-BBD0-8D5256C61606}"/>
              </a:ext>
            </a:extLst>
          </p:cNvPr>
          <p:cNvSpPr/>
          <p:nvPr/>
        </p:nvSpPr>
        <p:spPr>
          <a:xfrm>
            <a:off x="383060" y="5130311"/>
            <a:ext cx="4640174" cy="3499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we will use it and what the feature of it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3B08F7E-71BE-1744-AFF9-3E27C6DC62E4}"/>
              </a:ext>
            </a:extLst>
          </p:cNvPr>
          <p:cNvSpPr/>
          <p:nvPr/>
        </p:nvSpPr>
        <p:spPr>
          <a:xfrm>
            <a:off x="5278325" y="4864214"/>
            <a:ext cx="2236573" cy="10812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sample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C9770D-AD53-A942-B99C-2738072FF22C}"/>
              </a:ext>
            </a:extLst>
          </p:cNvPr>
          <p:cNvSpPr/>
          <p:nvPr/>
        </p:nvSpPr>
        <p:spPr>
          <a:xfrm>
            <a:off x="383060" y="5674717"/>
            <a:ext cx="4640174" cy="2248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Pros and cons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96E5B85-80B9-2843-8093-6162B526DDB9}"/>
              </a:ext>
            </a:extLst>
          </p:cNvPr>
          <p:cNvSpPr/>
          <p:nvPr/>
        </p:nvSpPr>
        <p:spPr>
          <a:xfrm>
            <a:off x="0" y="6650182"/>
            <a:ext cx="9144000" cy="2078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Footer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C8235A-7EE8-5F46-A2D9-8E69B2F34BD1}"/>
              </a:ext>
            </a:extLst>
          </p:cNvPr>
          <p:cNvSpPr txBox="1"/>
          <p:nvPr/>
        </p:nvSpPr>
        <p:spPr>
          <a:xfrm>
            <a:off x="3654083" y="619867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7547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7B345A-7DE7-8D40-972B-4DBD0479AA8C}"/>
              </a:ext>
            </a:extLst>
          </p:cNvPr>
          <p:cNvSpPr/>
          <p:nvPr/>
        </p:nvSpPr>
        <p:spPr>
          <a:xfrm>
            <a:off x="0" y="0"/>
            <a:ext cx="9144000" cy="2837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7DB491-4FF9-5445-AD06-3F3D4EF88491}"/>
              </a:ext>
            </a:extLst>
          </p:cNvPr>
          <p:cNvSpPr/>
          <p:nvPr/>
        </p:nvSpPr>
        <p:spPr>
          <a:xfrm>
            <a:off x="0" y="0"/>
            <a:ext cx="796159" cy="2837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Main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B457DA-6F12-564C-8F71-8E6073CCB266}"/>
              </a:ext>
            </a:extLst>
          </p:cNvPr>
          <p:cNvSpPr/>
          <p:nvPr/>
        </p:nvSpPr>
        <p:spPr>
          <a:xfrm>
            <a:off x="8040414" y="0"/>
            <a:ext cx="1103586" cy="2837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History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B436B2-D15F-114D-8819-222F922DE4A1}"/>
              </a:ext>
            </a:extLst>
          </p:cNvPr>
          <p:cNvSpPr/>
          <p:nvPr/>
        </p:nvSpPr>
        <p:spPr>
          <a:xfrm>
            <a:off x="6897415" y="0"/>
            <a:ext cx="1072055" cy="2837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Utilization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91A054-B8E7-2D45-8414-970E5542ACC5}"/>
              </a:ext>
            </a:extLst>
          </p:cNvPr>
          <p:cNvSpPr/>
          <p:nvPr/>
        </p:nvSpPr>
        <p:spPr>
          <a:xfrm>
            <a:off x="194584" y="398077"/>
            <a:ext cx="2225231" cy="207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AAC1F9-DA03-DB45-A745-A5D62BDD44A9}"/>
              </a:ext>
            </a:extLst>
          </p:cNvPr>
          <p:cNvSpPr/>
          <p:nvPr/>
        </p:nvSpPr>
        <p:spPr>
          <a:xfrm>
            <a:off x="759180" y="2510479"/>
            <a:ext cx="3153360" cy="13910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CF622B-CDAE-C74D-AF65-98A3F3240D43}"/>
              </a:ext>
            </a:extLst>
          </p:cNvPr>
          <p:cNvSpPr/>
          <p:nvPr/>
        </p:nvSpPr>
        <p:spPr>
          <a:xfrm>
            <a:off x="1259953" y="3036154"/>
            <a:ext cx="2175016" cy="6487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History of Python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8AF81E-1481-A34F-BEED-A2E2CEB13DBA}"/>
              </a:ext>
            </a:extLst>
          </p:cNvPr>
          <p:cNvSpPr/>
          <p:nvPr/>
        </p:nvSpPr>
        <p:spPr>
          <a:xfrm>
            <a:off x="1172225" y="3956051"/>
            <a:ext cx="2175016" cy="31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hlinkClick r:id="rId2"/>
              </a:rPr>
              <a:t>Link to Relative organization</a:t>
            </a:r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5ED69C-38B9-0241-9968-3F7512C53620}"/>
              </a:ext>
            </a:extLst>
          </p:cNvPr>
          <p:cNvSpPr/>
          <p:nvPr/>
        </p:nvSpPr>
        <p:spPr>
          <a:xfrm>
            <a:off x="3089337" y="732481"/>
            <a:ext cx="3377809" cy="13055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Videos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810C0B3-C690-8740-B94D-573B737097F7}"/>
              </a:ext>
            </a:extLst>
          </p:cNvPr>
          <p:cNvCxnSpPr>
            <a:cxnSpLocks/>
          </p:cNvCxnSpPr>
          <p:nvPr/>
        </p:nvCxnSpPr>
        <p:spPr>
          <a:xfrm>
            <a:off x="4778242" y="2306890"/>
            <a:ext cx="0" cy="423887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C8D753-63D6-A043-A307-F6C4F591F68D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912540" y="3205980"/>
            <a:ext cx="865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1BCDEFA-2025-BF45-9B0C-A265E69CB037}"/>
              </a:ext>
            </a:extLst>
          </p:cNvPr>
          <p:cNvSpPr/>
          <p:nvPr/>
        </p:nvSpPr>
        <p:spPr>
          <a:xfrm>
            <a:off x="979769" y="2595962"/>
            <a:ext cx="1094357" cy="2236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Published Year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C5FDCA-9EDD-5E4B-9C8C-A68AB7FE3BE0}"/>
              </a:ext>
            </a:extLst>
          </p:cNvPr>
          <p:cNvSpPr/>
          <p:nvPr/>
        </p:nvSpPr>
        <p:spPr>
          <a:xfrm>
            <a:off x="5561511" y="4312364"/>
            <a:ext cx="3153360" cy="13910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D23DA9-FE3F-ED47-B89B-11280D929BDA}"/>
              </a:ext>
            </a:extLst>
          </p:cNvPr>
          <p:cNvSpPr/>
          <p:nvPr/>
        </p:nvSpPr>
        <p:spPr>
          <a:xfrm>
            <a:off x="6050683" y="4875963"/>
            <a:ext cx="2175016" cy="6487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History of Java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27457E-1977-4F45-A130-63B1F2463406}"/>
              </a:ext>
            </a:extLst>
          </p:cNvPr>
          <p:cNvSpPr/>
          <p:nvPr/>
        </p:nvSpPr>
        <p:spPr>
          <a:xfrm>
            <a:off x="5851892" y="5769370"/>
            <a:ext cx="2175016" cy="31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hlinkClick r:id="rId2"/>
              </a:rPr>
              <a:t>Link to Relative organization</a:t>
            </a:r>
            <a:endParaRPr lang="en-US" sz="12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E77F218-4510-9149-8D40-F5EFD29C49CB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4778243" y="5007865"/>
            <a:ext cx="7832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ECC9CA9-233F-D842-B47F-0EE1CC2D7C8D}"/>
              </a:ext>
            </a:extLst>
          </p:cNvPr>
          <p:cNvSpPr/>
          <p:nvPr/>
        </p:nvSpPr>
        <p:spPr>
          <a:xfrm>
            <a:off x="0" y="6650182"/>
            <a:ext cx="9144000" cy="2078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Footer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E8F3DB-5C2F-584F-83C7-8AFFA5EB61C7}"/>
              </a:ext>
            </a:extLst>
          </p:cNvPr>
          <p:cNvSpPr/>
          <p:nvPr/>
        </p:nvSpPr>
        <p:spPr>
          <a:xfrm>
            <a:off x="5803058" y="4421805"/>
            <a:ext cx="1094357" cy="2236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Published Year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79267B-32C2-7845-B341-960F43E6A1D8}"/>
              </a:ext>
            </a:extLst>
          </p:cNvPr>
          <p:cNvSpPr/>
          <p:nvPr/>
        </p:nvSpPr>
        <p:spPr>
          <a:xfrm>
            <a:off x="759180" y="6140360"/>
            <a:ext cx="3153357" cy="3754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There are more keep going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9CA210-71C7-F644-80CD-224C12BDBD53}"/>
              </a:ext>
            </a:extLst>
          </p:cNvPr>
          <p:cNvCxnSpPr>
            <a:stCxn id="34" idx="3"/>
          </p:cNvCxnSpPr>
          <p:nvPr/>
        </p:nvCxnSpPr>
        <p:spPr>
          <a:xfrm>
            <a:off x="3912537" y="6328066"/>
            <a:ext cx="865705" cy="5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157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139</Words>
  <Application>Microsoft Macintosh PowerPoint</Application>
  <PresentationFormat>On-screen Show (4:3)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Chaofan Chen</dc:creator>
  <cp:lastModifiedBy>Chaofan Chen</cp:lastModifiedBy>
  <cp:revision>12</cp:revision>
  <dcterms:created xsi:type="dcterms:W3CDTF">2020-02-23T01:33:18Z</dcterms:created>
  <dcterms:modified xsi:type="dcterms:W3CDTF">2020-02-23T03:14:04Z</dcterms:modified>
</cp:coreProperties>
</file>