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0"/>
  </p:notesMasterIdLst>
  <p:sldIdLst>
    <p:sldId id="301" r:id="rId3"/>
    <p:sldId id="302" r:id="rId4"/>
    <p:sldId id="323" r:id="rId5"/>
    <p:sldId id="324" r:id="rId6"/>
    <p:sldId id="268" r:id="rId7"/>
    <p:sldId id="290" r:id="rId8"/>
    <p:sldId id="284" r:id="rId9"/>
    <p:sldId id="285" r:id="rId10"/>
    <p:sldId id="286" r:id="rId11"/>
    <p:sldId id="288" r:id="rId12"/>
    <p:sldId id="287" r:id="rId13"/>
    <p:sldId id="304" r:id="rId14"/>
    <p:sldId id="308" r:id="rId15"/>
    <p:sldId id="305" r:id="rId16"/>
    <p:sldId id="312" r:id="rId17"/>
    <p:sldId id="316" r:id="rId18"/>
    <p:sldId id="319" r:id="rId19"/>
    <p:sldId id="320" r:id="rId20"/>
    <p:sldId id="307" r:id="rId21"/>
    <p:sldId id="321" r:id="rId22"/>
    <p:sldId id="322" r:id="rId23"/>
    <p:sldId id="306" r:id="rId24"/>
    <p:sldId id="318" r:id="rId25"/>
    <p:sldId id="317" r:id="rId26"/>
    <p:sldId id="309" r:id="rId27"/>
    <p:sldId id="310" r:id="rId28"/>
    <p:sldId id="31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6.jpg"/><Relationship Id="rId1" Type="http://schemas.openxmlformats.org/officeDocument/2006/relationships/image" Target="../media/image15.jpg"/><Relationship Id="rId4" Type="http://schemas.openxmlformats.org/officeDocument/2006/relationships/image" Target="../media/image11.jp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6.jpg"/><Relationship Id="rId1" Type="http://schemas.openxmlformats.org/officeDocument/2006/relationships/image" Target="../media/image15.jpg"/><Relationship Id="rId4" Type="http://schemas.openxmlformats.org/officeDocument/2006/relationships/image" Target="../media/image11.jp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6.jpg"/><Relationship Id="rId1" Type="http://schemas.openxmlformats.org/officeDocument/2006/relationships/image" Target="../media/image15.jpg"/><Relationship Id="rId4" Type="http://schemas.openxmlformats.org/officeDocument/2006/relationships/image" Target="../media/image11.jp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6.jpg"/><Relationship Id="rId1" Type="http://schemas.openxmlformats.org/officeDocument/2006/relationships/image" Target="../media/image15.jpg"/><Relationship Id="rId4" Type="http://schemas.openxmlformats.org/officeDocument/2006/relationships/image" Target="../media/image11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6.jpg"/><Relationship Id="rId1" Type="http://schemas.openxmlformats.org/officeDocument/2006/relationships/image" Target="../media/image15.jpg"/><Relationship Id="rId4" Type="http://schemas.openxmlformats.org/officeDocument/2006/relationships/image" Target="../media/image11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6.jpg"/><Relationship Id="rId1" Type="http://schemas.openxmlformats.org/officeDocument/2006/relationships/image" Target="../media/image15.jpg"/><Relationship Id="rId4" Type="http://schemas.openxmlformats.org/officeDocument/2006/relationships/image" Target="../media/image11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6.jpg"/><Relationship Id="rId1" Type="http://schemas.openxmlformats.org/officeDocument/2006/relationships/image" Target="../media/image15.jpg"/><Relationship Id="rId4" Type="http://schemas.openxmlformats.org/officeDocument/2006/relationships/image" Target="../media/image11.jp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6.jpg"/><Relationship Id="rId1" Type="http://schemas.openxmlformats.org/officeDocument/2006/relationships/image" Target="../media/image15.jpg"/><Relationship Id="rId4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F00E06-67F8-4F19-85B6-75860BD141C5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60FD3FD-DEA8-4F19-841C-3C2BEDCF732A}">
      <dgm:prSet/>
      <dgm:spPr/>
      <dgm:t>
        <a:bodyPr/>
        <a:lstStyle/>
        <a:p>
          <a:r>
            <a:rPr lang="en-GB"/>
            <a:t>An original piece of research using a method or set of methods learned during your MSc/Mres</a:t>
          </a:r>
          <a:endParaRPr lang="en-US"/>
        </a:p>
      </dgm:t>
    </dgm:pt>
    <dgm:pt modelId="{5D699A88-7EF4-476B-912F-9865DB460BFB}" type="parTrans" cxnId="{91DC41BD-EED7-4ED4-BCCC-14F07B503F2B}">
      <dgm:prSet/>
      <dgm:spPr/>
      <dgm:t>
        <a:bodyPr/>
        <a:lstStyle/>
        <a:p>
          <a:endParaRPr lang="en-US"/>
        </a:p>
      </dgm:t>
    </dgm:pt>
    <dgm:pt modelId="{D1736CB4-F930-43AB-8506-72D02CE7EF13}" type="sibTrans" cxnId="{91DC41BD-EED7-4ED4-BCCC-14F07B503F2B}">
      <dgm:prSet/>
      <dgm:spPr/>
      <dgm:t>
        <a:bodyPr/>
        <a:lstStyle/>
        <a:p>
          <a:endParaRPr lang="en-US"/>
        </a:p>
      </dgm:t>
    </dgm:pt>
    <dgm:pt modelId="{D56DDBC1-0E68-4AA2-B456-F3E6E8E1E7DE}">
      <dgm:prSet/>
      <dgm:spPr/>
      <dgm:t>
        <a:bodyPr/>
        <a:lstStyle/>
        <a:p>
          <a:r>
            <a:rPr lang="en-GB"/>
            <a:t>12000-15000 words</a:t>
          </a:r>
          <a:endParaRPr lang="en-US"/>
        </a:p>
      </dgm:t>
    </dgm:pt>
    <dgm:pt modelId="{06D7909A-3FC7-468A-8F87-9F8826FF07DA}" type="parTrans" cxnId="{DC9E2AAC-98C1-468F-A78C-E7F8E35A0FA1}">
      <dgm:prSet/>
      <dgm:spPr/>
      <dgm:t>
        <a:bodyPr/>
        <a:lstStyle/>
        <a:p>
          <a:endParaRPr lang="en-US"/>
        </a:p>
      </dgm:t>
    </dgm:pt>
    <dgm:pt modelId="{3A4BED15-8746-405E-8EED-51DBE27ABAB0}" type="sibTrans" cxnId="{DC9E2AAC-98C1-468F-A78C-E7F8E35A0FA1}">
      <dgm:prSet/>
      <dgm:spPr/>
      <dgm:t>
        <a:bodyPr/>
        <a:lstStyle/>
        <a:p>
          <a:endParaRPr lang="en-US"/>
        </a:p>
      </dgm:t>
    </dgm:pt>
    <dgm:pt modelId="{97836288-0C43-4CC0-884B-06FE5BF6B654}">
      <dgm:prSet/>
      <dgm:spPr/>
      <dgm:t>
        <a:bodyPr/>
        <a:lstStyle/>
        <a:p>
          <a:r>
            <a:rPr lang="en-GB"/>
            <a:t>Supervised by an academic member of staff</a:t>
          </a:r>
          <a:endParaRPr lang="en-US"/>
        </a:p>
      </dgm:t>
    </dgm:pt>
    <dgm:pt modelId="{9B90DF69-DCC1-479D-80AF-921889513E0F}" type="parTrans" cxnId="{2FEC946D-B6E2-4276-AE78-CD1E0A35E102}">
      <dgm:prSet/>
      <dgm:spPr/>
      <dgm:t>
        <a:bodyPr/>
        <a:lstStyle/>
        <a:p>
          <a:endParaRPr lang="en-US"/>
        </a:p>
      </dgm:t>
    </dgm:pt>
    <dgm:pt modelId="{D4AEF2FD-55A6-4230-9DF5-DEAC22E2752D}" type="sibTrans" cxnId="{2FEC946D-B6E2-4276-AE78-CD1E0A35E102}">
      <dgm:prSet/>
      <dgm:spPr/>
      <dgm:t>
        <a:bodyPr/>
        <a:lstStyle/>
        <a:p>
          <a:endParaRPr lang="en-US"/>
        </a:p>
      </dgm:t>
    </dgm:pt>
    <dgm:pt modelId="{45438E7B-BE0F-49E9-9468-AF9ED55B692C}">
      <dgm:prSet/>
      <dgm:spPr/>
      <dgm:t>
        <a:bodyPr/>
        <a:lstStyle/>
        <a:p>
          <a:r>
            <a:rPr lang="en-GB"/>
            <a:t>Deadline: 15</a:t>
          </a:r>
          <a:r>
            <a:rPr lang="en-GB" baseline="30000"/>
            <a:t>th</a:t>
          </a:r>
          <a:r>
            <a:rPr lang="en-GB"/>
            <a:t> September</a:t>
          </a:r>
          <a:endParaRPr lang="en-US"/>
        </a:p>
      </dgm:t>
    </dgm:pt>
    <dgm:pt modelId="{35F4D996-CF4C-43C7-859D-CCC564AB2E8F}" type="parTrans" cxnId="{2CEBBFBB-BA6E-431A-9D28-2883C1696829}">
      <dgm:prSet/>
      <dgm:spPr/>
      <dgm:t>
        <a:bodyPr/>
        <a:lstStyle/>
        <a:p>
          <a:endParaRPr lang="en-US"/>
        </a:p>
      </dgm:t>
    </dgm:pt>
    <dgm:pt modelId="{322DA68B-92BE-41DC-B143-F1ADE8353F50}" type="sibTrans" cxnId="{2CEBBFBB-BA6E-431A-9D28-2883C1696829}">
      <dgm:prSet/>
      <dgm:spPr/>
      <dgm:t>
        <a:bodyPr/>
        <a:lstStyle/>
        <a:p>
          <a:endParaRPr lang="en-US"/>
        </a:p>
      </dgm:t>
    </dgm:pt>
    <dgm:pt modelId="{3912D90D-1234-4312-B1ED-F4A1F5EB8DB5}" type="pres">
      <dgm:prSet presAssocID="{8DF00E06-67F8-4F19-85B6-75860BD141C5}" presName="vert0" presStyleCnt="0">
        <dgm:presLayoutVars>
          <dgm:dir/>
          <dgm:animOne val="branch"/>
          <dgm:animLvl val="lvl"/>
        </dgm:presLayoutVars>
      </dgm:prSet>
      <dgm:spPr/>
    </dgm:pt>
    <dgm:pt modelId="{4F97A0CF-0AA4-4860-A1DB-1BDD1F3B6311}" type="pres">
      <dgm:prSet presAssocID="{160FD3FD-DEA8-4F19-841C-3C2BEDCF732A}" presName="thickLine" presStyleLbl="alignNode1" presStyleIdx="0" presStyleCnt="4"/>
      <dgm:spPr/>
    </dgm:pt>
    <dgm:pt modelId="{96582D2A-C200-471E-9664-C901C0553865}" type="pres">
      <dgm:prSet presAssocID="{160FD3FD-DEA8-4F19-841C-3C2BEDCF732A}" presName="horz1" presStyleCnt="0"/>
      <dgm:spPr/>
    </dgm:pt>
    <dgm:pt modelId="{9A854E32-BBA3-4460-AA81-9921BA560B07}" type="pres">
      <dgm:prSet presAssocID="{160FD3FD-DEA8-4F19-841C-3C2BEDCF732A}" presName="tx1" presStyleLbl="revTx" presStyleIdx="0" presStyleCnt="4"/>
      <dgm:spPr/>
    </dgm:pt>
    <dgm:pt modelId="{6879163F-FB21-478D-B228-1B074A644F33}" type="pres">
      <dgm:prSet presAssocID="{160FD3FD-DEA8-4F19-841C-3C2BEDCF732A}" presName="vert1" presStyleCnt="0"/>
      <dgm:spPr/>
    </dgm:pt>
    <dgm:pt modelId="{D7AE8921-980E-4E6F-9B8B-E6B312A38400}" type="pres">
      <dgm:prSet presAssocID="{D56DDBC1-0E68-4AA2-B456-F3E6E8E1E7DE}" presName="thickLine" presStyleLbl="alignNode1" presStyleIdx="1" presStyleCnt="4"/>
      <dgm:spPr/>
    </dgm:pt>
    <dgm:pt modelId="{CF2B3D7A-E134-43E0-A6F9-34A226A7A3A8}" type="pres">
      <dgm:prSet presAssocID="{D56DDBC1-0E68-4AA2-B456-F3E6E8E1E7DE}" presName="horz1" presStyleCnt="0"/>
      <dgm:spPr/>
    </dgm:pt>
    <dgm:pt modelId="{577215DA-7996-4424-AE4E-A49BCEBDDFE9}" type="pres">
      <dgm:prSet presAssocID="{D56DDBC1-0E68-4AA2-B456-F3E6E8E1E7DE}" presName="tx1" presStyleLbl="revTx" presStyleIdx="1" presStyleCnt="4"/>
      <dgm:spPr/>
    </dgm:pt>
    <dgm:pt modelId="{96431DE0-7B2D-4FF7-9B2A-EA4E5677999C}" type="pres">
      <dgm:prSet presAssocID="{D56DDBC1-0E68-4AA2-B456-F3E6E8E1E7DE}" presName="vert1" presStyleCnt="0"/>
      <dgm:spPr/>
    </dgm:pt>
    <dgm:pt modelId="{7DC0CE3B-8811-4EF0-BECE-5B66FBCC050B}" type="pres">
      <dgm:prSet presAssocID="{97836288-0C43-4CC0-884B-06FE5BF6B654}" presName="thickLine" presStyleLbl="alignNode1" presStyleIdx="2" presStyleCnt="4"/>
      <dgm:spPr/>
    </dgm:pt>
    <dgm:pt modelId="{7FC394B0-4BF8-4929-ADD9-2651827C380F}" type="pres">
      <dgm:prSet presAssocID="{97836288-0C43-4CC0-884B-06FE5BF6B654}" presName="horz1" presStyleCnt="0"/>
      <dgm:spPr/>
    </dgm:pt>
    <dgm:pt modelId="{0B89278C-1ED2-42D6-AF0D-AACE849B7A15}" type="pres">
      <dgm:prSet presAssocID="{97836288-0C43-4CC0-884B-06FE5BF6B654}" presName="tx1" presStyleLbl="revTx" presStyleIdx="2" presStyleCnt="4"/>
      <dgm:spPr/>
    </dgm:pt>
    <dgm:pt modelId="{7C17B58C-A63E-41E4-B058-2B7D2131F967}" type="pres">
      <dgm:prSet presAssocID="{97836288-0C43-4CC0-884B-06FE5BF6B654}" presName="vert1" presStyleCnt="0"/>
      <dgm:spPr/>
    </dgm:pt>
    <dgm:pt modelId="{2A3D809B-03B1-4284-9EAC-DE3EDE83C8E0}" type="pres">
      <dgm:prSet presAssocID="{45438E7B-BE0F-49E9-9468-AF9ED55B692C}" presName="thickLine" presStyleLbl="alignNode1" presStyleIdx="3" presStyleCnt="4"/>
      <dgm:spPr/>
    </dgm:pt>
    <dgm:pt modelId="{220B39AA-596B-402C-A464-FD8A4DA96ABB}" type="pres">
      <dgm:prSet presAssocID="{45438E7B-BE0F-49E9-9468-AF9ED55B692C}" presName="horz1" presStyleCnt="0"/>
      <dgm:spPr/>
    </dgm:pt>
    <dgm:pt modelId="{489FE084-D43A-4C92-9DA8-2BB22BCFCBCE}" type="pres">
      <dgm:prSet presAssocID="{45438E7B-BE0F-49E9-9468-AF9ED55B692C}" presName="tx1" presStyleLbl="revTx" presStyleIdx="3" presStyleCnt="4"/>
      <dgm:spPr/>
    </dgm:pt>
    <dgm:pt modelId="{8194BF63-B461-44AF-A540-DABE00790C75}" type="pres">
      <dgm:prSet presAssocID="{45438E7B-BE0F-49E9-9468-AF9ED55B692C}" presName="vert1" presStyleCnt="0"/>
      <dgm:spPr/>
    </dgm:pt>
  </dgm:ptLst>
  <dgm:cxnLst>
    <dgm:cxn modelId="{FCD3CF2F-78E3-4662-A941-C8CCCF4CA30A}" type="presOf" srcId="{45438E7B-BE0F-49E9-9468-AF9ED55B692C}" destId="{489FE084-D43A-4C92-9DA8-2BB22BCFCBCE}" srcOrd="0" destOrd="0" presId="urn:microsoft.com/office/officeart/2008/layout/LinedList"/>
    <dgm:cxn modelId="{2FEC946D-B6E2-4276-AE78-CD1E0A35E102}" srcId="{8DF00E06-67F8-4F19-85B6-75860BD141C5}" destId="{97836288-0C43-4CC0-884B-06FE5BF6B654}" srcOrd="2" destOrd="0" parTransId="{9B90DF69-DCC1-479D-80AF-921889513E0F}" sibTransId="{D4AEF2FD-55A6-4230-9DF5-DEAC22E2752D}"/>
    <dgm:cxn modelId="{DC9E2AAC-98C1-468F-A78C-E7F8E35A0FA1}" srcId="{8DF00E06-67F8-4F19-85B6-75860BD141C5}" destId="{D56DDBC1-0E68-4AA2-B456-F3E6E8E1E7DE}" srcOrd="1" destOrd="0" parTransId="{06D7909A-3FC7-468A-8F87-9F8826FF07DA}" sibTransId="{3A4BED15-8746-405E-8EED-51DBE27ABAB0}"/>
    <dgm:cxn modelId="{B9A20EBA-DBB1-4D7E-AF36-0054E68421E1}" type="presOf" srcId="{97836288-0C43-4CC0-884B-06FE5BF6B654}" destId="{0B89278C-1ED2-42D6-AF0D-AACE849B7A15}" srcOrd="0" destOrd="0" presId="urn:microsoft.com/office/officeart/2008/layout/LinedList"/>
    <dgm:cxn modelId="{2CEBBFBB-BA6E-431A-9D28-2883C1696829}" srcId="{8DF00E06-67F8-4F19-85B6-75860BD141C5}" destId="{45438E7B-BE0F-49E9-9468-AF9ED55B692C}" srcOrd="3" destOrd="0" parTransId="{35F4D996-CF4C-43C7-859D-CCC564AB2E8F}" sibTransId="{322DA68B-92BE-41DC-B143-F1ADE8353F50}"/>
    <dgm:cxn modelId="{91DC41BD-EED7-4ED4-BCCC-14F07B503F2B}" srcId="{8DF00E06-67F8-4F19-85B6-75860BD141C5}" destId="{160FD3FD-DEA8-4F19-841C-3C2BEDCF732A}" srcOrd="0" destOrd="0" parTransId="{5D699A88-7EF4-476B-912F-9865DB460BFB}" sibTransId="{D1736CB4-F930-43AB-8506-72D02CE7EF13}"/>
    <dgm:cxn modelId="{23FECCC2-C004-4159-9485-2AFC8EA54479}" type="presOf" srcId="{D56DDBC1-0E68-4AA2-B456-F3E6E8E1E7DE}" destId="{577215DA-7996-4424-AE4E-A49BCEBDDFE9}" srcOrd="0" destOrd="0" presId="urn:microsoft.com/office/officeart/2008/layout/LinedList"/>
    <dgm:cxn modelId="{6AA998D4-0974-40CC-9B48-7DABB01F6F6D}" type="presOf" srcId="{8DF00E06-67F8-4F19-85B6-75860BD141C5}" destId="{3912D90D-1234-4312-B1ED-F4A1F5EB8DB5}" srcOrd="0" destOrd="0" presId="urn:microsoft.com/office/officeart/2008/layout/LinedList"/>
    <dgm:cxn modelId="{BE399FDA-308B-45C5-9492-D667263128A8}" type="presOf" srcId="{160FD3FD-DEA8-4F19-841C-3C2BEDCF732A}" destId="{9A854E32-BBA3-4460-AA81-9921BA560B07}" srcOrd="0" destOrd="0" presId="urn:microsoft.com/office/officeart/2008/layout/LinedList"/>
    <dgm:cxn modelId="{384813D2-FAB9-4CEB-8391-95039D397899}" type="presParOf" srcId="{3912D90D-1234-4312-B1ED-F4A1F5EB8DB5}" destId="{4F97A0CF-0AA4-4860-A1DB-1BDD1F3B6311}" srcOrd="0" destOrd="0" presId="urn:microsoft.com/office/officeart/2008/layout/LinedList"/>
    <dgm:cxn modelId="{06E78388-F4C1-4DB5-B206-CF83A1FBE347}" type="presParOf" srcId="{3912D90D-1234-4312-B1ED-F4A1F5EB8DB5}" destId="{96582D2A-C200-471E-9664-C901C0553865}" srcOrd="1" destOrd="0" presId="urn:microsoft.com/office/officeart/2008/layout/LinedList"/>
    <dgm:cxn modelId="{C55E8F18-B17D-458C-B9ED-80E1ADA5B056}" type="presParOf" srcId="{96582D2A-C200-471E-9664-C901C0553865}" destId="{9A854E32-BBA3-4460-AA81-9921BA560B07}" srcOrd="0" destOrd="0" presId="urn:microsoft.com/office/officeart/2008/layout/LinedList"/>
    <dgm:cxn modelId="{11F73838-9946-4472-A5A2-8EE7143EA1A4}" type="presParOf" srcId="{96582D2A-C200-471E-9664-C901C0553865}" destId="{6879163F-FB21-478D-B228-1B074A644F33}" srcOrd="1" destOrd="0" presId="urn:microsoft.com/office/officeart/2008/layout/LinedList"/>
    <dgm:cxn modelId="{23972BD0-7A83-437F-91EB-900CB28E22EA}" type="presParOf" srcId="{3912D90D-1234-4312-B1ED-F4A1F5EB8DB5}" destId="{D7AE8921-980E-4E6F-9B8B-E6B312A38400}" srcOrd="2" destOrd="0" presId="urn:microsoft.com/office/officeart/2008/layout/LinedList"/>
    <dgm:cxn modelId="{75D542A0-57DB-414D-BB21-FC67DB78F8F6}" type="presParOf" srcId="{3912D90D-1234-4312-B1ED-F4A1F5EB8DB5}" destId="{CF2B3D7A-E134-43E0-A6F9-34A226A7A3A8}" srcOrd="3" destOrd="0" presId="urn:microsoft.com/office/officeart/2008/layout/LinedList"/>
    <dgm:cxn modelId="{580A5EB4-FF2E-4E1E-9E6C-F7D9AB0FD95C}" type="presParOf" srcId="{CF2B3D7A-E134-43E0-A6F9-34A226A7A3A8}" destId="{577215DA-7996-4424-AE4E-A49BCEBDDFE9}" srcOrd="0" destOrd="0" presId="urn:microsoft.com/office/officeart/2008/layout/LinedList"/>
    <dgm:cxn modelId="{E5DBCE93-94F5-41A0-AB3A-6F97EC2ABD0C}" type="presParOf" srcId="{CF2B3D7A-E134-43E0-A6F9-34A226A7A3A8}" destId="{96431DE0-7B2D-4FF7-9B2A-EA4E5677999C}" srcOrd="1" destOrd="0" presId="urn:microsoft.com/office/officeart/2008/layout/LinedList"/>
    <dgm:cxn modelId="{9D764B7A-FD11-4883-B6E4-9A68A3D24E5A}" type="presParOf" srcId="{3912D90D-1234-4312-B1ED-F4A1F5EB8DB5}" destId="{7DC0CE3B-8811-4EF0-BECE-5B66FBCC050B}" srcOrd="4" destOrd="0" presId="urn:microsoft.com/office/officeart/2008/layout/LinedList"/>
    <dgm:cxn modelId="{D0B853E7-0DAE-4122-B7E4-BB505A7D0302}" type="presParOf" srcId="{3912D90D-1234-4312-B1ED-F4A1F5EB8DB5}" destId="{7FC394B0-4BF8-4929-ADD9-2651827C380F}" srcOrd="5" destOrd="0" presId="urn:microsoft.com/office/officeart/2008/layout/LinedList"/>
    <dgm:cxn modelId="{72A98B28-A364-4AA9-A768-E2D5000D0638}" type="presParOf" srcId="{7FC394B0-4BF8-4929-ADD9-2651827C380F}" destId="{0B89278C-1ED2-42D6-AF0D-AACE849B7A15}" srcOrd="0" destOrd="0" presId="urn:microsoft.com/office/officeart/2008/layout/LinedList"/>
    <dgm:cxn modelId="{BDEA1FE9-2C62-4710-B3CB-4D45AFEC379F}" type="presParOf" srcId="{7FC394B0-4BF8-4929-ADD9-2651827C380F}" destId="{7C17B58C-A63E-41E4-B058-2B7D2131F967}" srcOrd="1" destOrd="0" presId="urn:microsoft.com/office/officeart/2008/layout/LinedList"/>
    <dgm:cxn modelId="{58EF4700-51DB-4E9E-9639-DDD045920145}" type="presParOf" srcId="{3912D90D-1234-4312-B1ED-F4A1F5EB8DB5}" destId="{2A3D809B-03B1-4284-9EAC-DE3EDE83C8E0}" srcOrd="6" destOrd="0" presId="urn:microsoft.com/office/officeart/2008/layout/LinedList"/>
    <dgm:cxn modelId="{229181F5-C8F0-4190-A27F-542EAD6F225E}" type="presParOf" srcId="{3912D90D-1234-4312-B1ED-F4A1F5EB8DB5}" destId="{220B39AA-596B-402C-A464-FD8A4DA96ABB}" srcOrd="7" destOrd="0" presId="urn:microsoft.com/office/officeart/2008/layout/LinedList"/>
    <dgm:cxn modelId="{6C452A8B-8BB7-40ED-8785-01288CA9DF53}" type="presParOf" srcId="{220B39AA-596B-402C-A464-FD8A4DA96ABB}" destId="{489FE084-D43A-4C92-9DA8-2BB22BCFCBCE}" srcOrd="0" destOrd="0" presId="urn:microsoft.com/office/officeart/2008/layout/LinedList"/>
    <dgm:cxn modelId="{4B18F844-D557-41B2-A1CC-7A69E42AEA57}" type="presParOf" srcId="{220B39AA-596B-402C-A464-FD8A4DA96ABB}" destId="{8194BF63-B461-44AF-A540-DABE00790C7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55A23B-1D93-47C6-9DD9-F1DE3B122E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32AC63B-69D0-4CE4-B804-CB78AE812113}">
      <dgm:prSet/>
      <dgm:spPr/>
      <dgm:t>
        <a:bodyPr/>
        <a:lstStyle/>
        <a:p>
          <a:r>
            <a:rPr lang="en-GB"/>
            <a:t>Why has membership of the Labour Party increased substantially in recent years after years of decline?</a:t>
          </a:r>
          <a:endParaRPr lang="en-US"/>
        </a:p>
      </dgm:t>
    </dgm:pt>
    <dgm:pt modelId="{210F8D00-1B6E-4FF2-92D1-ECF75D8B65E8}" type="parTrans" cxnId="{2C685036-F6F6-47DF-BE3D-8F0295DC41C2}">
      <dgm:prSet/>
      <dgm:spPr/>
      <dgm:t>
        <a:bodyPr/>
        <a:lstStyle/>
        <a:p>
          <a:endParaRPr lang="en-US"/>
        </a:p>
      </dgm:t>
    </dgm:pt>
    <dgm:pt modelId="{3F820FD2-0C47-4699-8B54-ABA9C6E48831}" type="sibTrans" cxnId="{2C685036-F6F6-47DF-BE3D-8F0295DC41C2}">
      <dgm:prSet/>
      <dgm:spPr/>
      <dgm:t>
        <a:bodyPr/>
        <a:lstStyle/>
        <a:p>
          <a:endParaRPr lang="en-US"/>
        </a:p>
      </dgm:t>
    </dgm:pt>
    <dgm:pt modelId="{C6DA4E42-CB78-4806-8D39-FC6327E446B1}">
      <dgm:prSet/>
      <dgm:spPr/>
      <dgm:t>
        <a:bodyPr/>
        <a:lstStyle/>
        <a:p>
          <a:r>
            <a:rPr lang="en-GB" dirty="0"/>
            <a:t>Why do some left-wing militant groups turn to urban terrorism when significant pressure is applied, while others do not?</a:t>
          </a:r>
          <a:endParaRPr lang="en-US" dirty="0"/>
        </a:p>
      </dgm:t>
    </dgm:pt>
    <dgm:pt modelId="{8110A221-E962-4F49-8732-AFD82A618C74}" type="parTrans" cxnId="{F71E5437-6562-4B9F-BBA6-CED94A9F2DF3}">
      <dgm:prSet/>
      <dgm:spPr/>
      <dgm:t>
        <a:bodyPr/>
        <a:lstStyle/>
        <a:p>
          <a:endParaRPr lang="en-US"/>
        </a:p>
      </dgm:t>
    </dgm:pt>
    <dgm:pt modelId="{3D3D1127-62FE-4F56-A5BD-0481A06AC647}" type="sibTrans" cxnId="{F71E5437-6562-4B9F-BBA6-CED94A9F2DF3}">
      <dgm:prSet/>
      <dgm:spPr/>
      <dgm:t>
        <a:bodyPr/>
        <a:lstStyle/>
        <a:p>
          <a:endParaRPr lang="en-US"/>
        </a:p>
      </dgm:t>
    </dgm:pt>
    <dgm:pt modelId="{F4A05F3C-DF54-4035-AB76-95F2B208C7D7}">
      <dgm:prSet/>
      <dgm:spPr/>
      <dgm:t>
        <a:bodyPr/>
        <a:lstStyle/>
        <a:p>
          <a:r>
            <a:rPr lang="en-GB" dirty="0"/>
            <a:t>How does public sculpture contribute to the construction of nationalism in Israel?</a:t>
          </a:r>
          <a:endParaRPr lang="en-US" dirty="0"/>
        </a:p>
      </dgm:t>
    </dgm:pt>
    <dgm:pt modelId="{650AE54C-9792-44E0-8F89-2C45EA665919}" type="parTrans" cxnId="{D40FA29D-6BA4-435C-BE93-C03460FCA12A}">
      <dgm:prSet/>
      <dgm:spPr/>
      <dgm:t>
        <a:bodyPr/>
        <a:lstStyle/>
        <a:p>
          <a:endParaRPr lang="en-US"/>
        </a:p>
      </dgm:t>
    </dgm:pt>
    <dgm:pt modelId="{42D46554-0BB1-4C5D-8429-78E148FE8F80}" type="sibTrans" cxnId="{D40FA29D-6BA4-435C-BE93-C03460FCA12A}">
      <dgm:prSet/>
      <dgm:spPr/>
      <dgm:t>
        <a:bodyPr/>
        <a:lstStyle/>
        <a:p>
          <a:endParaRPr lang="en-US"/>
        </a:p>
      </dgm:t>
    </dgm:pt>
    <dgm:pt modelId="{D2C5F052-766E-410D-8096-0951BEC9BD4A}">
      <dgm:prSet/>
      <dgm:spPr/>
      <dgm:t>
        <a:bodyPr/>
        <a:lstStyle/>
        <a:p>
          <a:r>
            <a:rPr lang="en-GB"/>
            <a:t>How has the experience of political power changed how democracy is discussed by the AKP in Turkey?</a:t>
          </a:r>
          <a:endParaRPr lang="en-US"/>
        </a:p>
      </dgm:t>
    </dgm:pt>
    <dgm:pt modelId="{AFA37306-6A37-4B7D-9A5D-8D3B6147A5F9}" type="parTrans" cxnId="{2B461344-D721-416D-8C39-66A83D1DCBD4}">
      <dgm:prSet/>
      <dgm:spPr/>
      <dgm:t>
        <a:bodyPr/>
        <a:lstStyle/>
        <a:p>
          <a:endParaRPr lang="en-US"/>
        </a:p>
      </dgm:t>
    </dgm:pt>
    <dgm:pt modelId="{9B0CEE1A-048F-40DC-9B7C-F2898650A224}" type="sibTrans" cxnId="{2B461344-D721-416D-8C39-66A83D1DCBD4}">
      <dgm:prSet/>
      <dgm:spPr/>
      <dgm:t>
        <a:bodyPr/>
        <a:lstStyle/>
        <a:p>
          <a:endParaRPr lang="en-US"/>
        </a:p>
      </dgm:t>
    </dgm:pt>
    <dgm:pt modelId="{8A5B7A24-2ED8-4988-9184-058F563BBFB6}" type="pres">
      <dgm:prSet presAssocID="{8555A23B-1D93-47C6-9DD9-F1DE3B122EBA}" presName="root" presStyleCnt="0">
        <dgm:presLayoutVars>
          <dgm:dir/>
          <dgm:resizeHandles val="exact"/>
        </dgm:presLayoutVars>
      </dgm:prSet>
      <dgm:spPr/>
    </dgm:pt>
    <dgm:pt modelId="{63DA7E2C-158A-4C1B-8452-3194708B425A}" type="pres">
      <dgm:prSet presAssocID="{E32AC63B-69D0-4CE4-B804-CB78AE812113}" presName="compNode" presStyleCnt="0"/>
      <dgm:spPr/>
    </dgm:pt>
    <dgm:pt modelId="{2FD7CF69-4025-4C52-8354-0D26B6BF649B}" type="pres">
      <dgm:prSet presAssocID="{E32AC63B-69D0-4CE4-B804-CB78AE812113}" presName="bgRect" presStyleLbl="bgShp" presStyleIdx="0" presStyleCnt="4"/>
      <dgm:spPr/>
    </dgm:pt>
    <dgm:pt modelId="{9CB9C43B-2ABC-4E08-A893-2757AD880069}" type="pres">
      <dgm:prSet presAssocID="{E32AC63B-69D0-4CE4-B804-CB78AE8121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</dgm:spPr>
    </dgm:pt>
    <dgm:pt modelId="{EAF9664D-7628-4659-B8A0-98C4C0DB41BE}" type="pres">
      <dgm:prSet presAssocID="{E32AC63B-69D0-4CE4-B804-CB78AE812113}" presName="spaceRect" presStyleCnt="0"/>
      <dgm:spPr/>
    </dgm:pt>
    <dgm:pt modelId="{C8BE47C6-1BD8-468D-A6C7-4A033AA2DF2F}" type="pres">
      <dgm:prSet presAssocID="{E32AC63B-69D0-4CE4-B804-CB78AE812113}" presName="parTx" presStyleLbl="revTx" presStyleIdx="0" presStyleCnt="4">
        <dgm:presLayoutVars>
          <dgm:chMax val="0"/>
          <dgm:chPref val="0"/>
        </dgm:presLayoutVars>
      </dgm:prSet>
      <dgm:spPr/>
    </dgm:pt>
    <dgm:pt modelId="{C76354D1-F9BC-4BF5-9C2E-45E2EDBC679C}" type="pres">
      <dgm:prSet presAssocID="{3F820FD2-0C47-4699-8B54-ABA9C6E48831}" presName="sibTrans" presStyleCnt="0"/>
      <dgm:spPr/>
    </dgm:pt>
    <dgm:pt modelId="{CE3404DB-4D55-4037-8239-B50F80685D8C}" type="pres">
      <dgm:prSet presAssocID="{C6DA4E42-CB78-4806-8D39-FC6327E446B1}" presName="compNode" presStyleCnt="0"/>
      <dgm:spPr/>
    </dgm:pt>
    <dgm:pt modelId="{54A99403-1AE5-4D0F-9C26-545957110AE9}" type="pres">
      <dgm:prSet presAssocID="{C6DA4E42-CB78-4806-8D39-FC6327E446B1}" presName="bgRect" presStyleLbl="bgShp" presStyleIdx="1" presStyleCnt="4"/>
      <dgm:spPr/>
    </dgm:pt>
    <dgm:pt modelId="{851FBD3F-087B-4D20-8BF3-C36FC5798985}" type="pres">
      <dgm:prSet presAssocID="{C6DA4E42-CB78-4806-8D39-FC6327E446B1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</dgm:spPr>
    </dgm:pt>
    <dgm:pt modelId="{CBB6B35C-66D0-468B-87D8-55F89BF1753C}" type="pres">
      <dgm:prSet presAssocID="{C6DA4E42-CB78-4806-8D39-FC6327E446B1}" presName="spaceRect" presStyleCnt="0"/>
      <dgm:spPr/>
    </dgm:pt>
    <dgm:pt modelId="{F9CE1827-066F-4B93-A653-CA2766BF4CC3}" type="pres">
      <dgm:prSet presAssocID="{C6DA4E42-CB78-4806-8D39-FC6327E446B1}" presName="parTx" presStyleLbl="revTx" presStyleIdx="1" presStyleCnt="4">
        <dgm:presLayoutVars>
          <dgm:chMax val="0"/>
          <dgm:chPref val="0"/>
        </dgm:presLayoutVars>
      </dgm:prSet>
      <dgm:spPr/>
    </dgm:pt>
    <dgm:pt modelId="{21DB6184-542B-4D71-9514-AD8BD754769A}" type="pres">
      <dgm:prSet presAssocID="{3D3D1127-62FE-4F56-A5BD-0481A06AC647}" presName="sibTrans" presStyleCnt="0"/>
      <dgm:spPr/>
    </dgm:pt>
    <dgm:pt modelId="{77AA1928-DB30-4953-B4C3-A02F9FBC0388}" type="pres">
      <dgm:prSet presAssocID="{F4A05F3C-DF54-4035-AB76-95F2B208C7D7}" presName="compNode" presStyleCnt="0"/>
      <dgm:spPr/>
    </dgm:pt>
    <dgm:pt modelId="{4D46D7DD-E464-4A3E-8674-7B000F270803}" type="pres">
      <dgm:prSet presAssocID="{F4A05F3C-DF54-4035-AB76-95F2B208C7D7}" presName="bgRect" presStyleLbl="bgShp" presStyleIdx="2" presStyleCnt="4"/>
      <dgm:spPr/>
    </dgm:pt>
    <dgm:pt modelId="{F7F5AF96-1CC5-41C8-A77A-7475921A0908}" type="pres">
      <dgm:prSet presAssocID="{F4A05F3C-DF54-4035-AB76-95F2B208C7D7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CE9B41AB-FE7F-459D-86F3-0C521567126E}" type="pres">
      <dgm:prSet presAssocID="{F4A05F3C-DF54-4035-AB76-95F2B208C7D7}" presName="spaceRect" presStyleCnt="0"/>
      <dgm:spPr/>
    </dgm:pt>
    <dgm:pt modelId="{E2B3A176-128B-40C1-AA17-E8B98745E988}" type="pres">
      <dgm:prSet presAssocID="{F4A05F3C-DF54-4035-AB76-95F2B208C7D7}" presName="parTx" presStyleLbl="revTx" presStyleIdx="2" presStyleCnt="4">
        <dgm:presLayoutVars>
          <dgm:chMax val="0"/>
          <dgm:chPref val="0"/>
        </dgm:presLayoutVars>
      </dgm:prSet>
      <dgm:spPr/>
    </dgm:pt>
    <dgm:pt modelId="{B4D4F606-8F86-48D7-A463-4B6DB7B4353B}" type="pres">
      <dgm:prSet presAssocID="{42D46554-0BB1-4C5D-8429-78E148FE8F80}" presName="sibTrans" presStyleCnt="0"/>
      <dgm:spPr/>
    </dgm:pt>
    <dgm:pt modelId="{FF0865F3-453C-42EC-AABF-ABA4F9069A94}" type="pres">
      <dgm:prSet presAssocID="{D2C5F052-766E-410D-8096-0951BEC9BD4A}" presName="compNode" presStyleCnt="0"/>
      <dgm:spPr/>
    </dgm:pt>
    <dgm:pt modelId="{B9465676-A521-400F-BF29-B6DA3835D08C}" type="pres">
      <dgm:prSet presAssocID="{D2C5F052-766E-410D-8096-0951BEC9BD4A}" presName="bgRect" presStyleLbl="bgShp" presStyleIdx="3" presStyleCnt="4"/>
      <dgm:spPr/>
    </dgm:pt>
    <dgm:pt modelId="{96F159AD-90CB-4289-9957-91CBB71AC5BB}" type="pres">
      <dgm:prSet presAssocID="{D2C5F052-766E-410D-8096-0951BEC9BD4A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</dgm:pt>
    <dgm:pt modelId="{EDA0B7B1-9FFA-450B-AF5F-4A8BE4E3AD49}" type="pres">
      <dgm:prSet presAssocID="{D2C5F052-766E-410D-8096-0951BEC9BD4A}" presName="spaceRect" presStyleCnt="0"/>
      <dgm:spPr/>
    </dgm:pt>
    <dgm:pt modelId="{BEAE2E50-F1CD-455E-BCB8-8B1F4F2E5A44}" type="pres">
      <dgm:prSet presAssocID="{D2C5F052-766E-410D-8096-0951BEC9BD4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63BCB0F-7824-4AF4-AB49-70615082CB4C}" type="presOf" srcId="{C6DA4E42-CB78-4806-8D39-FC6327E446B1}" destId="{F9CE1827-066F-4B93-A653-CA2766BF4CC3}" srcOrd="0" destOrd="0" presId="urn:microsoft.com/office/officeart/2018/2/layout/IconVerticalSolidList"/>
    <dgm:cxn modelId="{BDDF021B-9258-4CF9-A20B-F78ACD06159C}" type="presOf" srcId="{D2C5F052-766E-410D-8096-0951BEC9BD4A}" destId="{BEAE2E50-F1CD-455E-BCB8-8B1F4F2E5A44}" srcOrd="0" destOrd="0" presId="urn:microsoft.com/office/officeart/2018/2/layout/IconVerticalSolidList"/>
    <dgm:cxn modelId="{DB633D1B-20B4-4A15-8CC6-7734018E9002}" type="presOf" srcId="{E32AC63B-69D0-4CE4-B804-CB78AE812113}" destId="{C8BE47C6-1BD8-468D-A6C7-4A033AA2DF2F}" srcOrd="0" destOrd="0" presId="urn:microsoft.com/office/officeart/2018/2/layout/IconVerticalSolidList"/>
    <dgm:cxn modelId="{2C685036-F6F6-47DF-BE3D-8F0295DC41C2}" srcId="{8555A23B-1D93-47C6-9DD9-F1DE3B122EBA}" destId="{E32AC63B-69D0-4CE4-B804-CB78AE812113}" srcOrd="0" destOrd="0" parTransId="{210F8D00-1B6E-4FF2-92D1-ECF75D8B65E8}" sibTransId="{3F820FD2-0C47-4699-8B54-ABA9C6E48831}"/>
    <dgm:cxn modelId="{F71E5437-6562-4B9F-BBA6-CED94A9F2DF3}" srcId="{8555A23B-1D93-47C6-9DD9-F1DE3B122EBA}" destId="{C6DA4E42-CB78-4806-8D39-FC6327E446B1}" srcOrd="1" destOrd="0" parTransId="{8110A221-E962-4F49-8732-AFD82A618C74}" sibTransId="{3D3D1127-62FE-4F56-A5BD-0481A06AC647}"/>
    <dgm:cxn modelId="{2B461344-D721-416D-8C39-66A83D1DCBD4}" srcId="{8555A23B-1D93-47C6-9DD9-F1DE3B122EBA}" destId="{D2C5F052-766E-410D-8096-0951BEC9BD4A}" srcOrd="3" destOrd="0" parTransId="{AFA37306-6A37-4B7D-9A5D-8D3B6147A5F9}" sibTransId="{9B0CEE1A-048F-40DC-9B7C-F2898650A224}"/>
    <dgm:cxn modelId="{AFF6CF53-3806-44E9-8527-BAC7138A6B13}" type="presOf" srcId="{8555A23B-1D93-47C6-9DD9-F1DE3B122EBA}" destId="{8A5B7A24-2ED8-4988-9184-058F563BBFB6}" srcOrd="0" destOrd="0" presId="urn:microsoft.com/office/officeart/2018/2/layout/IconVerticalSolidList"/>
    <dgm:cxn modelId="{D40FA29D-6BA4-435C-BE93-C03460FCA12A}" srcId="{8555A23B-1D93-47C6-9DD9-F1DE3B122EBA}" destId="{F4A05F3C-DF54-4035-AB76-95F2B208C7D7}" srcOrd="2" destOrd="0" parTransId="{650AE54C-9792-44E0-8F89-2C45EA665919}" sibTransId="{42D46554-0BB1-4C5D-8429-78E148FE8F80}"/>
    <dgm:cxn modelId="{61B878A8-E83B-4809-BF86-9A0C132D7FF7}" type="presOf" srcId="{F4A05F3C-DF54-4035-AB76-95F2B208C7D7}" destId="{E2B3A176-128B-40C1-AA17-E8B98745E988}" srcOrd="0" destOrd="0" presId="urn:microsoft.com/office/officeart/2018/2/layout/IconVerticalSolidList"/>
    <dgm:cxn modelId="{107A8896-56B6-485C-A661-803FA96A2E77}" type="presParOf" srcId="{8A5B7A24-2ED8-4988-9184-058F563BBFB6}" destId="{63DA7E2C-158A-4C1B-8452-3194708B425A}" srcOrd="0" destOrd="0" presId="urn:microsoft.com/office/officeart/2018/2/layout/IconVerticalSolidList"/>
    <dgm:cxn modelId="{938C96F6-124F-4F0D-A644-50373726B81B}" type="presParOf" srcId="{63DA7E2C-158A-4C1B-8452-3194708B425A}" destId="{2FD7CF69-4025-4C52-8354-0D26B6BF649B}" srcOrd="0" destOrd="0" presId="urn:microsoft.com/office/officeart/2018/2/layout/IconVerticalSolidList"/>
    <dgm:cxn modelId="{4D895927-0FE1-43B5-9EA5-2C558F5B8125}" type="presParOf" srcId="{63DA7E2C-158A-4C1B-8452-3194708B425A}" destId="{9CB9C43B-2ABC-4E08-A893-2757AD880069}" srcOrd="1" destOrd="0" presId="urn:microsoft.com/office/officeart/2018/2/layout/IconVerticalSolidList"/>
    <dgm:cxn modelId="{F8E77643-4471-4D33-8E69-9CDCDC5A77BD}" type="presParOf" srcId="{63DA7E2C-158A-4C1B-8452-3194708B425A}" destId="{EAF9664D-7628-4659-B8A0-98C4C0DB41BE}" srcOrd="2" destOrd="0" presId="urn:microsoft.com/office/officeart/2018/2/layout/IconVerticalSolidList"/>
    <dgm:cxn modelId="{333DB63E-423A-4E03-BDB8-F242CE5E8345}" type="presParOf" srcId="{63DA7E2C-158A-4C1B-8452-3194708B425A}" destId="{C8BE47C6-1BD8-468D-A6C7-4A033AA2DF2F}" srcOrd="3" destOrd="0" presId="urn:microsoft.com/office/officeart/2018/2/layout/IconVerticalSolidList"/>
    <dgm:cxn modelId="{19949A3B-FD48-4646-8591-1103E93E6DC1}" type="presParOf" srcId="{8A5B7A24-2ED8-4988-9184-058F563BBFB6}" destId="{C76354D1-F9BC-4BF5-9C2E-45E2EDBC679C}" srcOrd="1" destOrd="0" presId="urn:microsoft.com/office/officeart/2018/2/layout/IconVerticalSolidList"/>
    <dgm:cxn modelId="{BB0878C6-7FD7-4718-8351-0ABFBD0E57A4}" type="presParOf" srcId="{8A5B7A24-2ED8-4988-9184-058F563BBFB6}" destId="{CE3404DB-4D55-4037-8239-B50F80685D8C}" srcOrd="2" destOrd="0" presId="urn:microsoft.com/office/officeart/2018/2/layout/IconVerticalSolidList"/>
    <dgm:cxn modelId="{F5E421AF-9A09-437E-A303-9434675217BB}" type="presParOf" srcId="{CE3404DB-4D55-4037-8239-B50F80685D8C}" destId="{54A99403-1AE5-4D0F-9C26-545957110AE9}" srcOrd="0" destOrd="0" presId="urn:microsoft.com/office/officeart/2018/2/layout/IconVerticalSolidList"/>
    <dgm:cxn modelId="{6236BAAD-D348-4A29-BE81-F51FA3A889E5}" type="presParOf" srcId="{CE3404DB-4D55-4037-8239-B50F80685D8C}" destId="{851FBD3F-087B-4D20-8BF3-C36FC5798985}" srcOrd="1" destOrd="0" presId="urn:microsoft.com/office/officeart/2018/2/layout/IconVerticalSolidList"/>
    <dgm:cxn modelId="{2A640AE2-057F-4299-9E50-06C4136F445C}" type="presParOf" srcId="{CE3404DB-4D55-4037-8239-B50F80685D8C}" destId="{CBB6B35C-66D0-468B-87D8-55F89BF1753C}" srcOrd="2" destOrd="0" presId="urn:microsoft.com/office/officeart/2018/2/layout/IconVerticalSolidList"/>
    <dgm:cxn modelId="{F6631CF2-FE30-487F-9FB2-56702162B8BC}" type="presParOf" srcId="{CE3404DB-4D55-4037-8239-B50F80685D8C}" destId="{F9CE1827-066F-4B93-A653-CA2766BF4CC3}" srcOrd="3" destOrd="0" presId="urn:microsoft.com/office/officeart/2018/2/layout/IconVerticalSolidList"/>
    <dgm:cxn modelId="{51E1EDE2-3AD8-478A-B214-0AD4262B7478}" type="presParOf" srcId="{8A5B7A24-2ED8-4988-9184-058F563BBFB6}" destId="{21DB6184-542B-4D71-9514-AD8BD754769A}" srcOrd="3" destOrd="0" presId="urn:microsoft.com/office/officeart/2018/2/layout/IconVerticalSolidList"/>
    <dgm:cxn modelId="{36AF74DD-0780-47F7-AB88-DA34738765A2}" type="presParOf" srcId="{8A5B7A24-2ED8-4988-9184-058F563BBFB6}" destId="{77AA1928-DB30-4953-B4C3-A02F9FBC0388}" srcOrd="4" destOrd="0" presId="urn:microsoft.com/office/officeart/2018/2/layout/IconVerticalSolidList"/>
    <dgm:cxn modelId="{3950BFC3-80A5-4659-80E4-71D6331585C5}" type="presParOf" srcId="{77AA1928-DB30-4953-B4C3-A02F9FBC0388}" destId="{4D46D7DD-E464-4A3E-8674-7B000F270803}" srcOrd="0" destOrd="0" presId="urn:microsoft.com/office/officeart/2018/2/layout/IconVerticalSolidList"/>
    <dgm:cxn modelId="{79B8388C-05DC-4C9C-8B7F-D6F05F389D4B}" type="presParOf" srcId="{77AA1928-DB30-4953-B4C3-A02F9FBC0388}" destId="{F7F5AF96-1CC5-41C8-A77A-7475921A0908}" srcOrd="1" destOrd="0" presId="urn:microsoft.com/office/officeart/2018/2/layout/IconVerticalSolidList"/>
    <dgm:cxn modelId="{9ABA9B79-E151-4EAF-8E49-4E1CA141ED50}" type="presParOf" srcId="{77AA1928-DB30-4953-B4C3-A02F9FBC0388}" destId="{CE9B41AB-FE7F-459D-86F3-0C521567126E}" srcOrd="2" destOrd="0" presId="urn:microsoft.com/office/officeart/2018/2/layout/IconVerticalSolidList"/>
    <dgm:cxn modelId="{BCB60E7B-93D8-42C8-B558-CFA1F72DF1DB}" type="presParOf" srcId="{77AA1928-DB30-4953-B4C3-A02F9FBC0388}" destId="{E2B3A176-128B-40C1-AA17-E8B98745E988}" srcOrd="3" destOrd="0" presId="urn:microsoft.com/office/officeart/2018/2/layout/IconVerticalSolidList"/>
    <dgm:cxn modelId="{753B8678-F5A4-406D-997A-D7F0A53485D5}" type="presParOf" srcId="{8A5B7A24-2ED8-4988-9184-058F563BBFB6}" destId="{B4D4F606-8F86-48D7-A463-4B6DB7B4353B}" srcOrd="5" destOrd="0" presId="urn:microsoft.com/office/officeart/2018/2/layout/IconVerticalSolidList"/>
    <dgm:cxn modelId="{7B07469A-84BB-4434-9BFD-4433DD077CB2}" type="presParOf" srcId="{8A5B7A24-2ED8-4988-9184-058F563BBFB6}" destId="{FF0865F3-453C-42EC-AABF-ABA4F9069A94}" srcOrd="6" destOrd="0" presId="urn:microsoft.com/office/officeart/2018/2/layout/IconVerticalSolidList"/>
    <dgm:cxn modelId="{FF1AC61C-A35F-43A7-9AA8-2CDF9B9588B7}" type="presParOf" srcId="{FF0865F3-453C-42EC-AABF-ABA4F9069A94}" destId="{B9465676-A521-400F-BF29-B6DA3835D08C}" srcOrd="0" destOrd="0" presId="urn:microsoft.com/office/officeart/2018/2/layout/IconVerticalSolidList"/>
    <dgm:cxn modelId="{A74E6B9C-B4A6-48C0-A199-BC50F640C28D}" type="presParOf" srcId="{FF0865F3-453C-42EC-AABF-ABA4F9069A94}" destId="{96F159AD-90CB-4289-9957-91CBB71AC5BB}" srcOrd="1" destOrd="0" presId="urn:microsoft.com/office/officeart/2018/2/layout/IconVerticalSolidList"/>
    <dgm:cxn modelId="{2AB0A1E5-0DFC-49D6-852C-DF6E8F772E6D}" type="presParOf" srcId="{FF0865F3-453C-42EC-AABF-ABA4F9069A94}" destId="{EDA0B7B1-9FFA-450B-AF5F-4A8BE4E3AD49}" srcOrd="2" destOrd="0" presId="urn:microsoft.com/office/officeart/2018/2/layout/IconVerticalSolidList"/>
    <dgm:cxn modelId="{00488D9F-D8AE-4F48-8EEF-94D870C57095}" type="presParOf" srcId="{FF0865F3-453C-42EC-AABF-ABA4F9069A94}" destId="{BEAE2E50-F1CD-455E-BCB8-8B1F4F2E5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55A23B-1D93-47C6-9DD9-F1DE3B122E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32AC63B-69D0-4CE4-B804-CB78AE812113}">
      <dgm:prSet/>
      <dgm:spPr/>
      <dgm:t>
        <a:bodyPr/>
        <a:lstStyle/>
        <a:p>
          <a:r>
            <a:rPr lang="en-GB" dirty="0"/>
            <a:t>Party membership</a:t>
          </a:r>
          <a:r>
            <a:rPr lang="en-GB"/>
            <a:t>, populism</a:t>
          </a:r>
          <a:endParaRPr lang="en-US" dirty="0"/>
        </a:p>
      </dgm:t>
    </dgm:pt>
    <dgm:pt modelId="{210F8D00-1B6E-4FF2-92D1-ECF75D8B65E8}" type="parTrans" cxnId="{2C685036-F6F6-47DF-BE3D-8F0295DC41C2}">
      <dgm:prSet/>
      <dgm:spPr/>
      <dgm:t>
        <a:bodyPr/>
        <a:lstStyle/>
        <a:p>
          <a:endParaRPr lang="en-US"/>
        </a:p>
      </dgm:t>
    </dgm:pt>
    <dgm:pt modelId="{3F820FD2-0C47-4699-8B54-ABA9C6E48831}" type="sibTrans" cxnId="{2C685036-F6F6-47DF-BE3D-8F0295DC41C2}">
      <dgm:prSet/>
      <dgm:spPr/>
      <dgm:t>
        <a:bodyPr/>
        <a:lstStyle/>
        <a:p>
          <a:endParaRPr lang="en-US"/>
        </a:p>
      </dgm:t>
    </dgm:pt>
    <dgm:pt modelId="{C6DA4E42-CB78-4806-8D39-FC6327E446B1}">
      <dgm:prSet/>
      <dgm:spPr/>
      <dgm:t>
        <a:bodyPr/>
        <a:lstStyle/>
        <a:p>
          <a:r>
            <a:rPr lang="en-GB" dirty="0"/>
            <a:t>Terrorism</a:t>
          </a:r>
          <a:endParaRPr lang="en-US" dirty="0"/>
        </a:p>
      </dgm:t>
    </dgm:pt>
    <dgm:pt modelId="{8110A221-E962-4F49-8732-AFD82A618C74}" type="parTrans" cxnId="{F71E5437-6562-4B9F-BBA6-CED94A9F2DF3}">
      <dgm:prSet/>
      <dgm:spPr/>
      <dgm:t>
        <a:bodyPr/>
        <a:lstStyle/>
        <a:p>
          <a:endParaRPr lang="en-US"/>
        </a:p>
      </dgm:t>
    </dgm:pt>
    <dgm:pt modelId="{3D3D1127-62FE-4F56-A5BD-0481A06AC647}" type="sibTrans" cxnId="{F71E5437-6562-4B9F-BBA6-CED94A9F2DF3}">
      <dgm:prSet/>
      <dgm:spPr/>
      <dgm:t>
        <a:bodyPr/>
        <a:lstStyle/>
        <a:p>
          <a:endParaRPr lang="en-US"/>
        </a:p>
      </dgm:t>
    </dgm:pt>
    <dgm:pt modelId="{F4A05F3C-DF54-4035-AB76-95F2B208C7D7}">
      <dgm:prSet/>
      <dgm:spPr/>
      <dgm:t>
        <a:bodyPr/>
        <a:lstStyle/>
        <a:p>
          <a:r>
            <a:rPr lang="en-GB" dirty="0"/>
            <a:t>Nationalism</a:t>
          </a:r>
          <a:endParaRPr lang="en-US" dirty="0"/>
        </a:p>
      </dgm:t>
    </dgm:pt>
    <dgm:pt modelId="{650AE54C-9792-44E0-8F89-2C45EA665919}" type="parTrans" cxnId="{D40FA29D-6BA4-435C-BE93-C03460FCA12A}">
      <dgm:prSet/>
      <dgm:spPr/>
      <dgm:t>
        <a:bodyPr/>
        <a:lstStyle/>
        <a:p>
          <a:endParaRPr lang="en-US"/>
        </a:p>
      </dgm:t>
    </dgm:pt>
    <dgm:pt modelId="{42D46554-0BB1-4C5D-8429-78E148FE8F80}" type="sibTrans" cxnId="{D40FA29D-6BA4-435C-BE93-C03460FCA12A}">
      <dgm:prSet/>
      <dgm:spPr/>
      <dgm:t>
        <a:bodyPr/>
        <a:lstStyle/>
        <a:p>
          <a:endParaRPr lang="en-US"/>
        </a:p>
      </dgm:t>
    </dgm:pt>
    <dgm:pt modelId="{D2C5F052-766E-410D-8096-0951BEC9BD4A}">
      <dgm:prSet/>
      <dgm:spPr/>
      <dgm:t>
        <a:bodyPr/>
        <a:lstStyle/>
        <a:p>
          <a:r>
            <a:rPr lang="en-GB" dirty="0"/>
            <a:t>Democracy</a:t>
          </a:r>
          <a:endParaRPr lang="en-US" dirty="0"/>
        </a:p>
      </dgm:t>
    </dgm:pt>
    <dgm:pt modelId="{AFA37306-6A37-4B7D-9A5D-8D3B6147A5F9}" type="parTrans" cxnId="{2B461344-D721-416D-8C39-66A83D1DCBD4}">
      <dgm:prSet/>
      <dgm:spPr/>
      <dgm:t>
        <a:bodyPr/>
        <a:lstStyle/>
        <a:p>
          <a:endParaRPr lang="en-US"/>
        </a:p>
      </dgm:t>
    </dgm:pt>
    <dgm:pt modelId="{9B0CEE1A-048F-40DC-9B7C-F2898650A224}" type="sibTrans" cxnId="{2B461344-D721-416D-8C39-66A83D1DCBD4}">
      <dgm:prSet/>
      <dgm:spPr/>
      <dgm:t>
        <a:bodyPr/>
        <a:lstStyle/>
        <a:p>
          <a:endParaRPr lang="en-US"/>
        </a:p>
      </dgm:t>
    </dgm:pt>
    <dgm:pt modelId="{8A5B7A24-2ED8-4988-9184-058F563BBFB6}" type="pres">
      <dgm:prSet presAssocID="{8555A23B-1D93-47C6-9DD9-F1DE3B122EBA}" presName="root" presStyleCnt="0">
        <dgm:presLayoutVars>
          <dgm:dir/>
          <dgm:resizeHandles val="exact"/>
        </dgm:presLayoutVars>
      </dgm:prSet>
      <dgm:spPr/>
    </dgm:pt>
    <dgm:pt modelId="{63DA7E2C-158A-4C1B-8452-3194708B425A}" type="pres">
      <dgm:prSet presAssocID="{E32AC63B-69D0-4CE4-B804-CB78AE812113}" presName="compNode" presStyleCnt="0"/>
      <dgm:spPr/>
    </dgm:pt>
    <dgm:pt modelId="{2FD7CF69-4025-4C52-8354-0D26B6BF649B}" type="pres">
      <dgm:prSet presAssocID="{E32AC63B-69D0-4CE4-B804-CB78AE812113}" presName="bgRect" presStyleLbl="bgShp" presStyleIdx="0" presStyleCnt="4"/>
      <dgm:spPr/>
    </dgm:pt>
    <dgm:pt modelId="{9CB9C43B-2ABC-4E08-A893-2757AD880069}" type="pres">
      <dgm:prSet presAssocID="{E32AC63B-69D0-4CE4-B804-CB78AE8121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</dgm:spPr>
    </dgm:pt>
    <dgm:pt modelId="{EAF9664D-7628-4659-B8A0-98C4C0DB41BE}" type="pres">
      <dgm:prSet presAssocID="{E32AC63B-69D0-4CE4-B804-CB78AE812113}" presName="spaceRect" presStyleCnt="0"/>
      <dgm:spPr/>
    </dgm:pt>
    <dgm:pt modelId="{C8BE47C6-1BD8-468D-A6C7-4A033AA2DF2F}" type="pres">
      <dgm:prSet presAssocID="{E32AC63B-69D0-4CE4-B804-CB78AE812113}" presName="parTx" presStyleLbl="revTx" presStyleIdx="0" presStyleCnt="4">
        <dgm:presLayoutVars>
          <dgm:chMax val="0"/>
          <dgm:chPref val="0"/>
        </dgm:presLayoutVars>
      </dgm:prSet>
      <dgm:spPr/>
    </dgm:pt>
    <dgm:pt modelId="{C76354D1-F9BC-4BF5-9C2E-45E2EDBC679C}" type="pres">
      <dgm:prSet presAssocID="{3F820FD2-0C47-4699-8B54-ABA9C6E48831}" presName="sibTrans" presStyleCnt="0"/>
      <dgm:spPr/>
    </dgm:pt>
    <dgm:pt modelId="{CE3404DB-4D55-4037-8239-B50F80685D8C}" type="pres">
      <dgm:prSet presAssocID="{C6DA4E42-CB78-4806-8D39-FC6327E446B1}" presName="compNode" presStyleCnt="0"/>
      <dgm:spPr/>
    </dgm:pt>
    <dgm:pt modelId="{54A99403-1AE5-4D0F-9C26-545957110AE9}" type="pres">
      <dgm:prSet presAssocID="{C6DA4E42-CB78-4806-8D39-FC6327E446B1}" presName="bgRect" presStyleLbl="bgShp" presStyleIdx="1" presStyleCnt="4"/>
      <dgm:spPr/>
    </dgm:pt>
    <dgm:pt modelId="{851FBD3F-087B-4D20-8BF3-C36FC5798985}" type="pres">
      <dgm:prSet presAssocID="{C6DA4E42-CB78-4806-8D39-FC6327E446B1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</dgm:spPr>
    </dgm:pt>
    <dgm:pt modelId="{CBB6B35C-66D0-468B-87D8-55F89BF1753C}" type="pres">
      <dgm:prSet presAssocID="{C6DA4E42-CB78-4806-8D39-FC6327E446B1}" presName="spaceRect" presStyleCnt="0"/>
      <dgm:spPr/>
    </dgm:pt>
    <dgm:pt modelId="{F9CE1827-066F-4B93-A653-CA2766BF4CC3}" type="pres">
      <dgm:prSet presAssocID="{C6DA4E42-CB78-4806-8D39-FC6327E446B1}" presName="parTx" presStyleLbl="revTx" presStyleIdx="1" presStyleCnt="4">
        <dgm:presLayoutVars>
          <dgm:chMax val="0"/>
          <dgm:chPref val="0"/>
        </dgm:presLayoutVars>
      </dgm:prSet>
      <dgm:spPr/>
    </dgm:pt>
    <dgm:pt modelId="{21DB6184-542B-4D71-9514-AD8BD754769A}" type="pres">
      <dgm:prSet presAssocID="{3D3D1127-62FE-4F56-A5BD-0481A06AC647}" presName="sibTrans" presStyleCnt="0"/>
      <dgm:spPr/>
    </dgm:pt>
    <dgm:pt modelId="{77AA1928-DB30-4953-B4C3-A02F9FBC0388}" type="pres">
      <dgm:prSet presAssocID="{F4A05F3C-DF54-4035-AB76-95F2B208C7D7}" presName="compNode" presStyleCnt="0"/>
      <dgm:spPr/>
    </dgm:pt>
    <dgm:pt modelId="{4D46D7DD-E464-4A3E-8674-7B000F270803}" type="pres">
      <dgm:prSet presAssocID="{F4A05F3C-DF54-4035-AB76-95F2B208C7D7}" presName="bgRect" presStyleLbl="bgShp" presStyleIdx="2" presStyleCnt="4"/>
      <dgm:spPr/>
    </dgm:pt>
    <dgm:pt modelId="{F7F5AF96-1CC5-41C8-A77A-7475921A0908}" type="pres">
      <dgm:prSet presAssocID="{F4A05F3C-DF54-4035-AB76-95F2B208C7D7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CE9B41AB-FE7F-459D-86F3-0C521567126E}" type="pres">
      <dgm:prSet presAssocID="{F4A05F3C-DF54-4035-AB76-95F2B208C7D7}" presName="spaceRect" presStyleCnt="0"/>
      <dgm:spPr/>
    </dgm:pt>
    <dgm:pt modelId="{E2B3A176-128B-40C1-AA17-E8B98745E988}" type="pres">
      <dgm:prSet presAssocID="{F4A05F3C-DF54-4035-AB76-95F2B208C7D7}" presName="parTx" presStyleLbl="revTx" presStyleIdx="2" presStyleCnt="4">
        <dgm:presLayoutVars>
          <dgm:chMax val="0"/>
          <dgm:chPref val="0"/>
        </dgm:presLayoutVars>
      </dgm:prSet>
      <dgm:spPr/>
    </dgm:pt>
    <dgm:pt modelId="{B4D4F606-8F86-48D7-A463-4B6DB7B4353B}" type="pres">
      <dgm:prSet presAssocID="{42D46554-0BB1-4C5D-8429-78E148FE8F80}" presName="sibTrans" presStyleCnt="0"/>
      <dgm:spPr/>
    </dgm:pt>
    <dgm:pt modelId="{FF0865F3-453C-42EC-AABF-ABA4F9069A94}" type="pres">
      <dgm:prSet presAssocID="{D2C5F052-766E-410D-8096-0951BEC9BD4A}" presName="compNode" presStyleCnt="0"/>
      <dgm:spPr/>
    </dgm:pt>
    <dgm:pt modelId="{B9465676-A521-400F-BF29-B6DA3835D08C}" type="pres">
      <dgm:prSet presAssocID="{D2C5F052-766E-410D-8096-0951BEC9BD4A}" presName="bgRect" presStyleLbl="bgShp" presStyleIdx="3" presStyleCnt="4"/>
      <dgm:spPr/>
    </dgm:pt>
    <dgm:pt modelId="{96F159AD-90CB-4289-9957-91CBB71AC5BB}" type="pres">
      <dgm:prSet presAssocID="{D2C5F052-766E-410D-8096-0951BEC9BD4A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</dgm:pt>
    <dgm:pt modelId="{EDA0B7B1-9FFA-450B-AF5F-4A8BE4E3AD49}" type="pres">
      <dgm:prSet presAssocID="{D2C5F052-766E-410D-8096-0951BEC9BD4A}" presName="spaceRect" presStyleCnt="0"/>
      <dgm:spPr/>
    </dgm:pt>
    <dgm:pt modelId="{BEAE2E50-F1CD-455E-BCB8-8B1F4F2E5A44}" type="pres">
      <dgm:prSet presAssocID="{D2C5F052-766E-410D-8096-0951BEC9BD4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63BCB0F-7824-4AF4-AB49-70615082CB4C}" type="presOf" srcId="{C6DA4E42-CB78-4806-8D39-FC6327E446B1}" destId="{F9CE1827-066F-4B93-A653-CA2766BF4CC3}" srcOrd="0" destOrd="0" presId="urn:microsoft.com/office/officeart/2018/2/layout/IconVerticalSolidList"/>
    <dgm:cxn modelId="{BDDF021B-9258-4CF9-A20B-F78ACD06159C}" type="presOf" srcId="{D2C5F052-766E-410D-8096-0951BEC9BD4A}" destId="{BEAE2E50-F1CD-455E-BCB8-8B1F4F2E5A44}" srcOrd="0" destOrd="0" presId="urn:microsoft.com/office/officeart/2018/2/layout/IconVerticalSolidList"/>
    <dgm:cxn modelId="{DB633D1B-20B4-4A15-8CC6-7734018E9002}" type="presOf" srcId="{E32AC63B-69D0-4CE4-B804-CB78AE812113}" destId="{C8BE47C6-1BD8-468D-A6C7-4A033AA2DF2F}" srcOrd="0" destOrd="0" presId="urn:microsoft.com/office/officeart/2018/2/layout/IconVerticalSolidList"/>
    <dgm:cxn modelId="{2C685036-F6F6-47DF-BE3D-8F0295DC41C2}" srcId="{8555A23B-1D93-47C6-9DD9-F1DE3B122EBA}" destId="{E32AC63B-69D0-4CE4-B804-CB78AE812113}" srcOrd="0" destOrd="0" parTransId="{210F8D00-1B6E-4FF2-92D1-ECF75D8B65E8}" sibTransId="{3F820FD2-0C47-4699-8B54-ABA9C6E48831}"/>
    <dgm:cxn modelId="{F71E5437-6562-4B9F-BBA6-CED94A9F2DF3}" srcId="{8555A23B-1D93-47C6-9DD9-F1DE3B122EBA}" destId="{C6DA4E42-CB78-4806-8D39-FC6327E446B1}" srcOrd="1" destOrd="0" parTransId="{8110A221-E962-4F49-8732-AFD82A618C74}" sibTransId="{3D3D1127-62FE-4F56-A5BD-0481A06AC647}"/>
    <dgm:cxn modelId="{2B461344-D721-416D-8C39-66A83D1DCBD4}" srcId="{8555A23B-1D93-47C6-9DD9-F1DE3B122EBA}" destId="{D2C5F052-766E-410D-8096-0951BEC9BD4A}" srcOrd="3" destOrd="0" parTransId="{AFA37306-6A37-4B7D-9A5D-8D3B6147A5F9}" sibTransId="{9B0CEE1A-048F-40DC-9B7C-F2898650A224}"/>
    <dgm:cxn modelId="{AFF6CF53-3806-44E9-8527-BAC7138A6B13}" type="presOf" srcId="{8555A23B-1D93-47C6-9DD9-F1DE3B122EBA}" destId="{8A5B7A24-2ED8-4988-9184-058F563BBFB6}" srcOrd="0" destOrd="0" presId="urn:microsoft.com/office/officeart/2018/2/layout/IconVerticalSolidList"/>
    <dgm:cxn modelId="{D40FA29D-6BA4-435C-BE93-C03460FCA12A}" srcId="{8555A23B-1D93-47C6-9DD9-F1DE3B122EBA}" destId="{F4A05F3C-DF54-4035-AB76-95F2B208C7D7}" srcOrd="2" destOrd="0" parTransId="{650AE54C-9792-44E0-8F89-2C45EA665919}" sibTransId="{42D46554-0BB1-4C5D-8429-78E148FE8F80}"/>
    <dgm:cxn modelId="{61B878A8-E83B-4809-BF86-9A0C132D7FF7}" type="presOf" srcId="{F4A05F3C-DF54-4035-AB76-95F2B208C7D7}" destId="{E2B3A176-128B-40C1-AA17-E8B98745E988}" srcOrd="0" destOrd="0" presId="urn:microsoft.com/office/officeart/2018/2/layout/IconVerticalSolidList"/>
    <dgm:cxn modelId="{107A8896-56B6-485C-A661-803FA96A2E77}" type="presParOf" srcId="{8A5B7A24-2ED8-4988-9184-058F563BBFB6}" destId="{63DA7E2C-158A-4C1B-8452-3194708B425A}" srcOrd="0" destOrd="0" presId="urn:microsoft.com/office/officeart/2018/2/layout/IconVerticalSolidList"/>
    <dgm:cxn modelId="{938C96F6-124F-4F0D-A644-50373726B81B}" type="presParOf" srcId="{63DA7E2C-158A-4C1B-8452-3194708B425A}" destId="{2FD7CF69-4025-4C52-8354-0D26B6BF649B}" srcOrd="0" destOrd="0" presId="urn:microsoft.com/office/officeart/2018/2/layout/IconVerticalSolidList"/>
    <dgm:cxn modelId="{4D895927-0FE1-43B5-9EA5-2C558F5B8125}" type="presParOf" srcId="{63DA7E2C-158A-4C1B-8452-3194708B425A}" destId="{9CB9C43B-2ABC-4E08-A893-2757AD880069}" srcOrd="1" destOrd="0" presId="urn:microsoft.com/office/officeart/2018/2/layout/IconVerticalSolidList"/>
    <dgm:cxn modelId="{F8E77643-4471-4D33-8E69-9CDCDC5A77BD}" type="presParOf" srcId="{63DA7E2C-158A-4C1B-8452-3194708B425A}" destId="{EAF9664D-7628-4659-B8A0-98C4C0DB41BE}" srcOrd="2" destOrd="0" presId="urn:microsoft.com/office/officeart/2018/2/layout/IconVerticalSolidList"/>
    <dgm:cxn modelId="{333DB63E-423A-4E03-BDB8-F242CE5E8345}" type="presParOf" srcId="{63DA7E2C-158A-4C1B-8452-3194708B425A}" destId="{C8BE47C6-1BD8-468D-A6C7-4A033AA2DF2F}" srcOrd="3" destOrd="0" presId="urn:microsoft.com/office/officeart/2018/2/layout/IconVerticalSolidList"/>
    <dgm:cxn modelId="{19949A3B-FD48-4646-8591-1103E93E6DC1}" type="presParOf" srcId="{8A5B7A24-2ED8-4988-9184-058F563BBFB6}" destId="{C76354D1-F9BC-4BF5-9C2E-45E2EDBC679C}" srcOrd="1" destOrd="0" presId="urn:microsoft.com/office/officeart/2018/2/layout/IconVerticalSolidList"/>
    <dgm:cxn modelId="{BB0878C6-7FD7-4718-8351-0ABFBD0E57A4}" type="presParOf" srcId="{8A5B7A24-2ED8-4988-9184-058F563BBFB6}" destId="{CE3404DB-4D55-4037-8239-B50F80685D8C}" srcOrd="2" destOrd="0" presId="urn:microsoft.com/office/officeart/2018/2/layout/IconVerticalSolidList"/>
    <dgm:cxn modelId="{F5E421AF-9A09-437E-A303-9434675217BB}" type="presParOf" srcId="{CE3404DB-4D55-4037-8239-B50F80685D8C}" destId="{54A99403-1AE5-4D0F-9C26-545957110AE9}" srcOrd="0" destOrd="0" presId="urn:microsoft.com/office/officeart/2018/2/layout/IconVerticalSolidList"/>
    <dgm:cxn modelId="{6236BAAD-D348-4A29-BE81-F51FA3A889E5}" type="presParOf" srcId="{CE3404DB-4D55-4037-8239-B50F80685D8C}" destId="{851FBD3F-087B-4D20-8BF3-C36FC5798985}" srcOrd="1" destOrd="0" presId="urn:microsoft.com/office/officeart/2018/2/layout/IconVerticalSolidList"/>
    <dgm:cxn modelId="{2A640AE2-057F-4299-9E50-06C4136F445C}" type="presParOf" srcId="{CE3404DB-4D55-4037-8239-B50F80685D8C}" destId="{CBB6B35C-66D0-468B-87D8-55F89BF1753C}" srcOrd="2" destOrd="0" presId="urn:microsoft.com/office/officeart/2018/2/layout/IconVerticalSolidList"/>
    <dgm:cxn modelId="{F6631CF2-FE30-487F-9FB2-56702162B8BC}" type="presParOf" srcId="{CE3404DB-4D55-4037-8239-B50F80685D8C}" destId="{F9CE1827-066F-4B93-A653-CA2766BF4CC3}" srcOrd="3" destOrd="0" presId="urn:microsoft.com/office/officeart/2018/2/layout/IconVerticalSolidList"/>
    <dgm:cxn modelId="{51E1EDE2-3AD8-478A-B214-0AD4262B7478}" type="presParOf" srcId="{8A5B7A24-2ED8-4988-9184-058F563BBFB6}" destId="{21DB6184-542B-4D71-9514-AD8BD754769A}" srcOrd="3" destOrd="0" presId="urn:microsoft.com/office/officeart/2018/2/layout/IconVerticalSolidList"/>
    <dgm:cxn modelId="{36AF74DD-0780-47F7-AB88-DA34738765A2}" type="presParOf" srcId="{8A5B7A24-2ED8-4988-9184-058F563BBFB6}" destId="{77AA1928-DB30-4953-B4C3-A02F9FBC0388}" srcOrd="4" destOrd="0" presId="urn:microsoft.com/office/officeart/2018/2/layout/IconVerticalSolidList"/>
    <dgm:cxn modelId="{3950BFC3-80A5-4659-80E4-71D6331585C5}" type="presParOf" srcId="{77AA1928-DB30-4953-B4C3-A02F9FBC0388}" destId="{4D46D7DD-E464-4A3E-8674-7B000F270803}" srcOrd="0" destOrd="0" presId="urn:microsoft.com/office/officeart/2018/2/layout/IconVerticalSolidList"/>
    <dgm:cxn modelId="{79B8388C-05DC-4C9C-8B7F-D6F05F389D4B}" type="presParOf" srcId="{77AA1928-DB30-4953-B4C3-A02F9FBC0388}" destId="{F7F5AF96-1CC5-41C8-A77A-7475921A0908}" srcOrd="1" destOrd="0" presId="urn:microsoft.com/office/officeart/2018/2/layout/IconVerticalSolidList"/>
    <dgm:cxn modelId="{9ABA9B79-E151-4EAF-8E49-4E1CA141ED50}" type="presParOf" srcId="{77AA1928-DB30-4953-B4C3-A02F9FBC0388}" destId="{CE9B41AB-FE7F-459D-86F3-0C521567126E}" srcOrd="2" destOrd="0" presId="urn:microsoft.com/office/officeart/2018/2/layout/IconVerticalSolidList"/>
    <dgm:cxn modelId="{BCB60E7B-93D8-42C8-B558-CFA1F72DF1DB}" type="presParOf" srcId="{77AA1928-DB30-4953-B4C3-A02F9FBC0388}" destId="{E2B3A176-128B-40C1-AA17-E8B98745E988}" srcOrd="3" destOrd="0" presId="urn:microsoft.com/office/officeart/2018/2/layout/IconVerticalSolidList"/>
    <dgm:cxn modelId="{753B8678-F5A4-406D-997A-D7F0A53485D5}" type="presParOf" srcId="{8A5B7A24-2ED8-4988-9184-058F563BBFB6}" destId="{B4D4F606-8F86-48D7-A463-4B6DB7B4353B}" srcOrd="5" destOrd="0" presId="urn:microsoft.com/office/officeart/2018/2/layout/IconVerticalSolidList"/>
    <dgm:cxn modelId="{7B07469A-84BB-4434-9BFD-4433DD077CB2}" type="presParOf" srcId="{8A5B7A24-2ED8-4988-9184-058F563BBFB6}" destId="{FF0865F3-453C-42EC-AABF-ABA4F9069A94}" srcOrd="6" destOrd="0" presId="urn:microsoft.com/office/officeart/2018/2/layout/IconVerticalSolidList"/>
    <dgm:cxn modelId="{FF1AC61C-A35F-43A7-9AA8-2CDF9B9588B7}" type="presParOf" srcId="{FF0865F3-453C-42EC-AABF-ABA4F9069A94}" destId="{B9465676-A521-400F-BF29-B6DA3835D08C}" srcOrd="0" destOrd="0" presId="urn:microsoft.com/office/officeart/2018/2/layout/IconVerticalSolidList"/>
    <dgm:cxn modelId="{A74E6B9C-B4A6-48C0-A199-BC50F640C28D}" type="presParOf" srcId="{FF0865F3-453C-42EC-AABF-ABA4F9069A94}" destId="{96F159AD-90CB-4289-9957-91CBB71AC5BB}" srcOrd="1" destOrd="0" presId="urn:microsoft.com/office/officeart/2018/2/layout/IconVerticalSolidList"/>
    <dgm:cxn modelId="{2AB0A1E5-0DFC-49D6-852C-DF6E8F772E6D}" type="presParOf" srcId="{FF0865F3-453C-42EC-AABF-ABA4F9069A94}" destId="{EDA0B7B1-9FFA-450B-AF5F-4A8BE4E3AD49}" srcOrd="2" destOrd="0" presId="urn:microsoft.com/office/officeart/2018/2/layout/IconVerticalSolidList"/>
    <dgm:cxn modelId="{00488D9F-D8AE-4F48-8EEF-94D870C57095}" type="presParOf" srcId="{FF0865F3-453C-42EC-AABF-ABA4F9069A94}" destId="{BEAE2E50-F1CD-455E-BCB8-8B1F4F2E5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FA32BE-697E-418C-9759-9BBB36C8ECA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A9F14A-7BE0-4C47-A6FF-4B9E5D319881}">
      <dgm:prSet/>
      <dgm:spPr/>
      <dgm:t>
        <a:bodyPr/>
        <a:lstStyle/>
        <a:p>
          <a:r>
            <a:rPr lang="en-GB" dirty="0"/>
            <a:t>What are the key concepts in your research design?</a:t>
          </a:r>
          <a:endParaRPr lang="en-US" dirty="0"/>
        </a:p>
      </dgm:t>
    </dgm:pt>
    <dgm:pt modelId="{75053BBD-0449-472D-AC2A-12EDCECF5488}" type="parTrans" cxnId="{711A9439-F78B-4C90-A6BD-69BF1F34774A}">
      <dgm:prSet/>
      <dgm:spPr/>
      <dgm:t>
        <a:bodyPr/>
        <a:lstStyle/>
        <a:p>
          <a:endParaRPr lang="en-US"/>
        </a:p>
      </dgm:t>
    </dgm:pt>
    <dgm:pt modelId="{9108A5DC-7B2F-41EA-8646-90F2B0BB4BE6}" type="sibTrans" cxnId="{711A9439-F78B-4C90-A6BD-69BF1F34774A}">
      <dgm:prSet/>
      <dgm:spPr/>
      <dgm:t>
        <a:bodyPr/>
        <a:lstStyle/>
        <a:p>
          <a:endParaRPr lang="en-US"/>
        </a:p>
      </dgm:t>
    </dgm:pt>
    <dgm:pt modelId="{7542D1E4-41E5-47C2-A988-42CE50D93C82}">
      <dgm:prSet/>
      <dgm:spPr/>
      <dgm:t>
        <a:bodyPr/>
        <a:lstStyle/>
        <a:p>
          <a:r>
            <a:rPr lang="en-US" dirty="0"/>
            <a:t>How will you operationalize your concepts?</a:t>
          </a:r>
        </a:p>
      </dgm:t>
    </dgm:pt>
    <dgm:pt modelId="{210AB826-B88D-4B98-B6F6-9E8EA3B9F184}" type="parTrans" cxnId="{DE9B839C-7CDC-41E1-AE1A-7F0929DFB257}">
      <dgm:prSet/>
      <dgm:spPr/>
      <dgm:t>
        <a:bodyPr/>
        <a:lstStyle/>
        <a:p>
          <a:endParaRPr lang="en-US"/>
        </a:p>
      </dgm:t>
    </dgm:pt>
    <dgm:pt modelId="{39ED275C-749E-4753-A1D1-926E34821F0B}" type="sibTrans" cxnId="{DE9B839C-7CDC-41E1-AE1A-7F0929DFB257}">
      <dgm:prSet/>
      <dgm:spPr/>
      <dgm:t>
        <a:bodyPr/>
        <a:lstStyle/>
        <a:p>
          <a:endParaRPr lang="en-US"/>
        </a:p>
      </dgm:t>
    </dgm:pt>
    <dgm:pt modelId="{D24FE570-F5BA-4EC4-89AE-2D32C1945DD0}" type="pres">
      <dgm:prSet presAssocID="{C1FA32BE-697E-418C-9759-9BBB36C8ECA1}" presName="linear" presStyleCnt="0">
        <dgm:presLayoutVars>
          <dgm:animLvl val="lvl"/>
          <dgm:resizeHandles val="exact"/>
        </dgm:presLayoutVars>
      </dgm:prSet>
      <dgm:spPr/>
    </dgm:pt>
    <dgm:pt modelId="{B1301448-D6F4-4EC0-ACF1-744EE0B24D1B}" type="pres">
      <dgm:prSet presAssocID="{83A9F14A-7BE0-4C47-A6FF-4B9E5D3198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D5D10E8-30B5-4871-BC52-5ED9B7D7781D}" type="pres">
      <dgm:prSet presAssocID="{9108A5DC-7B2F-41EA-8646-90F2B0BB4BE6}" presName="spacer" presStyleCnt="0"/>
      <dgm:spPr/>
    </dgm:pt>
    <dgm:pt modelId="{7359290C-E226-4EFD-8466-FE17F3A37956}" type="pres">
      <dgm:prSet presAssocID="{7542D1E4-41E5-47C2-A988-42CE50D93C8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11A9439-F78B-4C90-A6BD-69BF1F34774A}" srcId="{C1FA32BE-697E-418C-9759-9BBB36C8ECA1}" destId="{83A9F14A-7BE0-4C47-A6FF-4B9E5D319881}" srcOrd="0" destOrd="0" parTransId="{75053BBD-0449-472D-AC2A-12EDCECF5488}" sibTransId="{9108A5DC-7B2F-41EA-8646-90F2B0BB4BE6}"/>
    <dgm:cxn modelId="{4AFA535B-0118-4BE9-842F-696444AD2838}" type="presOf" srcId="{7542D1E4-41E5-47C2-A988-42CE50D93C82}" destId="{7359290C-E226-4EFD-8466-FE17F3A37956}" srcOrd="0" destOrd="0" presId="urn:microsoft.com/office/officeart/2005/8/layout/vList2"/>
    <dgm:cxn modelId="{D8446955-DF87-45A5-8CB7-D5A04349B8CD}" type="presOf" srcId="{83A9F14A-7BE0-4C47-A6FF-4B9E5D319881}" destId="{B1301448-D6F4-4EC0-ACF1-744EE0B24D1B}" srcOrd="0" destOrd="0" presId="urn:microsoft.com/office/officeart/2005/8/layout/vList2"/>
    <dgm:cxn modelId="{DE9B839C-7CDC-41E1-AE1A-7F0929DFB257}" srcId="{C1FA32BE-697E-418C-9759-9BBB36C8ECA1}" destId="{7542D1E4-41E5-47C2-A988-42CE50D93C82}" srcOrd="1" destOrd="0" parTransId="{210AB826-B88D-4B98-B6F6-9E8EA3B9F184}" sibTransId="{39ED275C-749E-4753-A1D1-926E34821F0B}"/>
    <dgm:cxn modelId="{D7A5EBB4-D801-4DA9-82A9-1A942C9CC427}" type="presOf" srcId="{C1FA32BE-697E-418C-9759-9BBB36C8ECA1}" destId="{D24FE570-F5BA-4EC4-89AE-2D32C1945DD0}" srcOrd="0" destOrd="0" presId="urn:microsoft.com/office/officeart/2005/8/layout/vList2"/>
    <dgm:cxn modelId="{B202FD59-A6EC-4F6B-89F6-1F7E155E8290}" type="presParOf" srcId="{D24FE570-F5BA-4EC4-89AE-2D32C1945DD0}" destId="{B1301448-D6F4-4EC0-ACF1-744EE0B24D1B}" srcOrd="0" destOrd="0" presId="urn:microsoft.com/office/officeart/2005/8/layout/vList2"/>
    <dgm:cxn modelId="{F803F092-88D4-4985-A2EA-AA213E056A8C}" type="presParOf" srcId="{D24FE570-F5BA-4EC4-89AE-2D32C1945DD0}" destId="{8D5D10E8-30B5-4871-BC52-5ED9B7D7781D}" srcOrd="1" destOrd="0" presId="urn:microsoft.com/office/officeart/2005/8/layout/vList2"/>
    <dgm:cxn modelId="{6CAF6E1C-BC82-4EAB-BA13-DA6B66290DBF}" type="presParOf" srcId="{D24FE570-F5BA-4EC4-89AE-2D32C1945DD0}" destId="{7359290C-E226-4EFD-8466-FE17F3A3795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55A23B-1D93-47C6-9DD9-F1DE3B122E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32AC63B-69D0-4CE4-B804-CB78AE812113}">
      <dgm:prSet/>
      <dgm:spPr/>
      <dgm:t>
        <a:bodyPr/>
        <a:lstStyle/>
        <a:p>
          <a:r>
            <a:rPr lang="en-GB" dirty="0"/>
            <a:t>Cartel Party Thesis, quantitative studies</a:t>
          </a:r>
          <a:endParaRPr lang="en-US" dirty="0"/>
        </a:p>
      </dgm:t>
    </dgm:pt>
    <dgm:pt modelId="{210F8D00-1B6E-4FF2-92D1-ECF75D8B65E8}" type="parTrans" cxnId="{2C685036-F6F6-47DF-BE3D-8F0295DC41C2}">
      <dgm:prSet/>
      <dgm:spPr/>
      <dgm:t>
        <a:bodyPr/>
        <a:lstStyle/>
        <a:p>
          <a:endParaRPr lang="en-US"/>
        </a:p>
      </dgm:t>
    </dgm:pt>
    <dgm:pt modelId="{3F820FD2-0C47-4699-8B54-ABA9C6E48831}" type="sibTrans" cxnId="{2C685036-F6F6-47DF-BE3D-8F0295DC41C2}">
      <dgm:prSet/>
      <dgm:spPr/>
      <dgm:t>
        <a:bodyPr/>
        <a:lstStyle/>
        <a:p>
          <a:endParaRPr lang="en-US"/>
        </a:p>
      </dgm:t>
    </dgm:pt>
    <dgm:pt modelId="{C6DA4E42-CB78-4806-8D39-FC6327E446B1}">
      <dgm:prSet/>
      <dgm:spPr/>
      <dgm:t>
        <a:bodyPr/>
        <a:lstStyle/>
        <a:p>
          <a:r>
            <a:rPr lang="en-GB" dirty="0"/>
            <a:t>Instrumental theories of terrorism, studies of other terrorist groups</a:t>
          </a:r>
          <a:endParaRPr lang="en-US" dirty="0"/>
        </a:p>
      </dgm:t>
    </dgm:pt>
    <dgm:pt modelId="{8110A221-E962-4F49-8732-AFD82A618C74}" type="parTrans" cxnId="{F71E5437-6562-4B9F-BBA6-CED94A9F2DF3}">
      <dgm:prSet/>
      <dgm:spPr/>
      <dgm:t>
        <a:bodyPr/>
        <a:lstStyle/>
        <a:p>
          <a:endParaRPr lang="en-US"/>
        </a:p>
      </dgm:t>
    </dgm:pt>
    <dgm:pt modelId="{3D3D1127-62FE-4F56-A5BD-0481A06AC647}" type="sibTrans" cxnId="{F71E5437-6562-4B9F-BBA6-CED94A9F2DF3}">
      <dgm:prSet/>
      <dgm:spPr/>
      <dgm:t>
        <a:bodyPr/>
        <a:lstStyle/>
        <a:p>
          <a:endParaRPr lang="en-US"/>
        </a:p>
      </dgm:t>
    </dgm:pt>
    <dgm:pt modelId="{F4A05F3C-DF54-4035-AB76-95F2B208C7D7}">
      <dgm:prSet/>
      <dgm:spPr/>
      <dgm:t>
        <a:bodyPr/>
        <a:lstStyle/>
        <a:p>
          <a:r>
            <a:rPr lang="en-GB" dirty="0"/>
            <a:t>Ethno-symbolist approaches to nationalism, studies of nationalism in Israel</a:t>
          </a:r>
          <a:endParaRPr lang="en-US" dirty="0"/>
        </a:p>
      </dgm:t>
    </dgm:pt>
    <dgm:pt modelId="{650AE54C-9792-44E0-8F89-2C45EA665919}" type="parTrans" cxnId="{D40FA29D-6BA4-435C-BE93-C03460FCA12A}">
      <dgm:prSet/>
      <dgm:spPr/>
      <dgm:t>
        <a:bodyPr/>
        <a:lstStyle/>
        <a:p>
          <a:endParaRPr lang="en-US"/>
        </a:p>
      </dgm:t>
    </dgm:pt>
    <dgm:pt modelId="{42D46554-0BB1-4C5D-8429-78E148FE8F80}" type="sibTrans" cxnId="{D40FA29D-6BA4-435C-BE93-C03460FCA12A}">
      <dgm:prSet/>
      <dgm:spPr/>
      <dgm:t>
        <a:bodyPr/>
        <a:lstStyle/>
        <a:p>
          <a:endParaRPr lang="en-US"/>
        </a:p>
      </dgm:t>
    </dgm:pt>
    <dgm:pt modelId="{D2C5F052-766E-410D-8096-0951BEC9BD4A}">
      <dgm:prSet/>
      <dgm:spPr/>
      <dgm:t>
        <a:bodyPr/>
        <a:lstStyle/>
        <a:p>
          <a:r>
            <a:rPr lang="en-GB" dirty="0"/>
            <a:t>Political theory debates on conceptualising democracy, studies of elite discourse on democracy in other countries/regions</a:t>
          </a:r>
          <a:endParaRPr lang="en-US" dirty="0"/>
        </a:p>
      </dgm:t>
    </dgm:pt>
    <dgm:pt modelId="{AFA37306-6A37-4B7D-9A5D-8D3B6147A5F9}" type="parTrans" cxnId="{2B461344-D721-416D-8C39-66A83D1DCBD4}">
      <dgm:prSet/>
      <dgm:spPr/>
      <dgm:t>
        <a:bodyPr/>
        <a:lstStyle/>
        <a:p>
          <a:endParaRPr lang="en-US"/>
        </a:p>
      </dgm:t>
    </dgm:pt>
    <dgm:pt modelId="{9B0CEE1A-048F-40DC-9B7C-F2898650A224}" type="sibTrans" cxnId="{2B461344-D721-416D-8C39-66A83D1DCBD4}">
      <dgm:prSet/>
      <dgm:spPr/>
      <dgm:t>
        <a:bodyPr/>
        <a:lstStyle/>
        <a:p>
          <a:endParaRPr lang="en-US"/>
        </a:p>
      </dgm:t>
    </dgm:pt>
    <dgm:pt modelId="{8A5B7A24-2ED8-4988-9184-058F563BBFB6}" type="pres">
      <dgm:prSet presAssocID="{8555A23B-1D93-47C6-9DD9-F1DE3B122EBA}" presName="root" presStyleCnt="0">
        <dgm:presLayoutVars>
          <dgm:dir/>
          <dgm:resizeHandles val="exact"/>
        </dgm:presLayoutVars>
      </dgm:prSet>
      <dgm:spPr/>
    </dgm:pt>
    <dgm:pt modelId="{63DA7E2C-158A-4C1B-8452-3194708B425A}" type="pres">
      <dgm:prSet presAssocID="{E32AC63B-69D0-4CE4-B804-CB78AE812113}" presName="compNode" presStyleCnt="0"/>
      <dgm:spPr/>
    </dgm:pt>
    <dgm:pt modelId="{2FD7CF69-4025-4C52-8354-0D26B6BF649B}" type="pres">
      <dgm:prSet presAssocID="{E32AC63B-69D0-4CE4-B804-CB78AE812113}" presName="bgRect" presStyleLbl="bgShp" presStyleIdx="0" presStyleCnt="4"/>
      <dgm:spPr/>
    </dgm:pt>
    <dgm:pt modelId="{9CB9C43B-2ABC-4E08-A893-2757AD880069}" type="pres">
      <dgm:prSet presAssocID="{E32AC63B-69D0-4CE4-B804-CB78AE8121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</dgm:spPr>
    </dgm:pt>
    <dgm:pt modelId="{EAF9664D-7628-4659-B8A0-98C4C0DB41BE}" type="pres">
      <dgm:prSet presAssocID="{E32AC63B-69D0-4CE4-B804-CB78AE812113}" presName="spaceRect" presStyleCnt="0"/>
      <dgm:spPr/>
    </dgm:pt>
    <dgm:pt modelId="{C8BE47C6-1BD8-468D-A6C7-4A033AA2DF2F}" type="pres">
      <dgm:prSet presAssocID="{E32AC63B-69D0-4CE4-B804-CB78AE812113}" presName="parTx" presStyleLbl="revTx" presStyleIdx="0" presStyleCnt="4">
        <dgm:presLayoutVars>
          <dgm:chMax val="0"/>
          <dgm:chPref val="0"/>
        </dgm:presLayoutVars>
      </dgm:prSet>
      <dgm:spPr/>
    </dgm:pt>
    <dgm:pt modelId="{C76354D1-F9BC-4BF5-9C2E-45E2EDBC679C}" type="pres">
      <dgm:prSet presAssocID="{3F820FD2-0C47-4699-8B54-ABA9C6E48831}" presName="sibTrans" presStyleCnt="0"/>
      <dgm:spPr/>
    </dgm:pt>
    <dgm:pt modelId="{CE3404DB-4D55-4037-8239-B50F80685D8C}" type="pres">
      <dgm:prSet presAssocID="{C6DA4E42-CB78-4806-8D39-FC6327E446B1}" presName="compNode" presStyleCnt="0"/>
      <dgm:spPr/>
    </dgm:pt>
    <dgm:pt modelId="{54A99403-1AE5-4D0F-9C26-545957110AE9}" type="pres">
      <dgm:prSet presAssocID="{C6DA4E42-CB78-4806-8D39-FC6327E446B1}" presName="bgRect" presStyleLbl="bgShp" presStyleIdx="1" presStyleCnt="4"/>
      <dgm:spPr/>
    </dgm:pt>
    <dgm:pt modelId="{851FBD3F-087B-4D20-8BF3-C36FC5798985}" type="pres">
      <dgm:prSet presAssocID="{C6DA4E42-CB78-4806-8D39-FC6327E446B1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</dgm:spPr>
    </dgm:pt>
    <dgm:pt modelId="{CBB6B35C-66D0-468B-87D8-55F89BF1753C}" type="pres">
      <dgm:prSet presAssocID="{C6DA4E42-CB78-4806-8D39-FC6327E446B1}" presName="spaceRect" presStyleCnt="0"/>
      <dgm:spPr/>
    </dgm:pt>
    <dgm:pt modelId="{F9CE1827-066F-4B93-A653-CA2766BF4CC3}" type="pres">
      <dgm:prSet presAssocID="{C6DA4E42-CB78-4806-8D39-FC6327E446B1}" presName="parTx" presStyleLbl="revTx" presStyleIdx="1" presStyleCnt="4">
        <dgm:presLayoutVars>
          <dgm:chMax val="0"/>
          <dgm:chPref val="0"/>
        </dgm:presLayoutVars>
      </dgm:prSet>
      <dgm:spPr/>
    </dgm:pt>
    <dgm:pt modelId="{21DB6184-542B-4D71-9514-AD8BD754769A}" type="pres">
      <dgm:prSet presAssocID="{3D3D1127-62FE-4F56-A5BD-0481A06AC647}" presName="sibTrans" presStyleCnt="0"/>
      <dgm:spPr/>
    </dgm:pt>
    <dgm:pt modelId="{77AA1928-DB30-4953-B4C3-A02F9FBC0388}" type="pres">
      <dgm:prSet presAssocID="{F4A05F3C-DF54-4035-AB76-95F2B208C7D7}" presName="compNode" presStyleCnt="0"/>
      <dgm:spPr/>
    </dgm:pt>
    <dgm:pt modelId="{4D46D7DD-E464-4A3E-8674-7B000F270803}" type="pres">
      <dgm:prSet presAssocID="{F4A05F3C-DF54-4035-AB76-95F2B208C7D7}" presName="bgRect" presStyleLbl="bgShp" presStyleIdx="2" presStyleCnt="4"/>
      <dgm:spPr/>
    </dgm:pt>
    <dgm:pt modelId="{F7F5AF96-1CC5-41C8-A77A-7475921A0908}" type="pres">
      <dgm:prSet presAssocID="{F4A05F3C-DF54-4035-AB76-95F2B208C7D7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CE9B41AB-FE7F-459D-86F3-0C521567126E}" type="pres">
      <dgm:prSet presAssocID="{F4A05F3C-DF54-4035-AB76-95F2B208C7D7}" presName="spaceRect" presStyleCnt="0"/>
      <dgm:spPr/>
    </dgm:pt>
    <dgm:pt modelId="{E2B3A176-128B-40C1-AA17-E8B98745E988}" type="pres">
      <dgm:prSet presAssocID="{F4A05F3C-DF54-4035-AB76-95F2B208C7D7}" presName="parTx" presStyleLbl="revTx" presStyleIdx="2" presStyleCnt="4">
        <dgm:presLayoutVars>
          <dgm:chMax val="0"/>
          <dgm:chPref val="0"/>
        </dgm:presLayoutVars>
      </dgm:prSet>
      <dgm:spPr/>
    </dgm:pt>
    <dgm:pt modelId="{B4D4F606-8F86-48D7-A463-4B6DB7B4353B}" type="pres">
      <dgm:prSet presAssocID="{42D46554-0BB1-4C5D-8429-78E148FE8F80}" presName="sibTrans" presStyleCnt="0"/>
      <dgm:spPr/>
    </dgm:pt>
    <dgm:pt modelId="{FF0865F3-453C-42EC-AABF-ABA4F9069A94}" type="pres">
      <dgm:prSet presAssocID="{D2C5F052-766E-410D-8096-0951BEC9BD4A}" presName="compNode" presStyleCnt="0"/>
      <dgm:spPr/>
    </dgm:pt>
    <dgm:pt modelId="{B9465676-A521-400F-BF29-B6DA3835D08C}" type="pres">
      <dgm:prSet presAssocID="{D2C5F052-766E-410D-8096-0951BEC9BD4A}" presName="bgRect" presStyleLbl="bgShp" presStyleIdx="3" presStyleCnt="4"/>
      <dgm:spPr/>
    </dgm:pt>
    <dgm:pt modelId="{96F159AD-90CB-4289-9957-91CBB71AC5BB}" type="pres">
      <dgm:prSet presAssocID="{D2C5F052-766E-410D-8096-0951BEC9BD4A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</dgm:pt>
    <dgm:pt modelId="{EDA0B7B1-9FFA-450B-AF5F-4A8BE4E3AD49}" type="pres">
      <dgm:prSet presAssocID="{D2C5F052-766E-410D-8096-0951BEC9BD4A}" presName="spaceRect" presStyleCnt="0"/>
      <dgm:spPr/>
    </dgm:pt>
    <dgm:pt modelId="{BEAE2E50-F1CD-455E-BCB8-8B1F4F2E5A44}" type="pres">
      <dgm:prSet presAssocID="{D2C5F052-766E-410D-8096-0951BEC9BD4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63BCB0F-7824-4AF4-AB49-70615082CB4C}" type="presOf" srcId="{C6DA4E42-CB78-4806-8D39-FC6327E446B1}" destId="{F9CE1827-066F-4B93-A653-CA2766BF4CC3}" srcOrd="0" destOrd="0" presId="urn:microsoft.com/office/officeart/2018/2/layout/IconVerticalSolidList"/>
    <dgm:cxn modelId="{BDDF021B-9258-4CF9-A20B-F78ACD06159C}" type="presOf" srcId="{D2C5F052-766E-410D-8096-0951BEC9BD4A}" destId="{BEAE2E50-F1CD-455E-BCB8-8B1F4F2E5A44}" srcOrd="0" destOrd="0" presId="urn:microsoft.com/office/officeart/2018/2/layout/IconVerticalSolidList"/>
    <dgm:cxn modelId="{DB633D1B-20B4-4A15-8CC6-7734018E9002}" type="presOf" srcId="{E32AC63B-69D0-4CE4-B804-CB78AE812113}" destId="{C8BE47C6-1BD8-468D-A6C7-4A033AA2DF2F}" srcOrd="0" destOrd="0" presId="urn:microsoft.com/office/officeart/2018/2/layout/IconVerticalSolidList"/>
    <dgm:cxn modelId="{2C685036-F6F6-47DF-BE3D-8F0295DC41C2}" srcId="{8555A23B-1D93-47C6-9DD9-F1DE3B122EBA}" destId="{E32AC63B-69D0-4CE4-B804-CB78AE812113}" srcOrd="0" destOrd="0" parTransId="{210F8D00-1B6E-4FF2-92D1-ECF75D8B65E8}" sibTransId="{3F820FD2-0C47-4699-8B54-ABA9C6E48831}"/>
    <dgm:cxn modelId="{F71E5437-6562-4B9F-BBA6-CED94A9F2DF3}" srcId="{8555A23B-1D93-47C6-9DD9-F1DE3B122EBA}" destId="{C6DA4E42-CB78-4806-8D39-FC6327E446B1}" srcOrd="1" destOrd="0" parTransId="{8110A221-E962-4F49-8732-AFD82A618C74}" sibTransId="{3D3D1127-62FE-4F56-A5BD-0481A06AC647}"/>
    <dgm:cxn modelId="{2B461344-D721-416D-8C39-66A83D1DCBD4}" srcId="{8555A23B-1D93-47C6-9DD9-F1DE3B122EBA}" destId="{D2C5F052-766E-410D-8096-0951BEC9BD4A}" srcOrd="3" destOrd="0" parTransId="{AFA37306-6A37-4B7D-9A5D-8D3B6147A5F9}" sibTransId="{9B0CEE1A-048F-40DC-9B7C-F2898650A224}"/>
    <dgm:cxn modelId="{AFF6CF53-3806-44E9-8527-BAC7138A6B13}" type="presOf" srcId="{8555A23B-1D93-47C6-9DD9-F1DE3B122EBA}" destId="{8A5B7A24-2ED8-4988-9184-058F563BBFB6}" srcOrd="0" destOrd="0" presId="urn:microsoft.com/office/officeart/2018/2/layout/IconVerticalSolidList"/>
    <dgm:cxn modelId="{D40FA29D-6BA4-435C-BE93-C03460FCA12A}" srcId="{8555A23B-1D93-47C6-9DD9-F1DE3B122EBA}" destId="{F4A05F3C-DF54-4035-AB76-95F2B208C7D7}" srcOrd="2" destOrd="0" parTransId="{650AE54C-9792-44E0-8F89-2C45EA665919}" sibTransId="{42D46554-0BB1-4C5D-8429-78E148FE8F80}"/>
    <dgm:cxn modelId="{61B878A8-E83B-4809-BF86-9A0C132D7FF7}" type="presOf" srcId="{F4A05F3C-DF54-4035-AB76-95F2B208C7D7}" destId="{E2B3A176-128B-40C1-AA17-E8B98745E988}" srcOrd="0" destOrd="0" presId="urn:microsoft.com/office/officeart/2018/2/layout/IconVerticalSolidList"/>
    <dgm:cxn modelId="{107A8896-56B6-485C-A661-803FA96A2E77}" type="presParOf" srcId="{8A5B7A24-2ED8-4988-9184-058F563BBFB6}" destId="{63DA7E2C-158A-4C1B-8452-3194708B425A}" srcOrd="0" destOrd="0" presId="urn:microsoft.com/office/officeart/2018/2/layout/IconVerticalSolidList"/>
    <dgm:cxn modelId="{938C96F6-124F-4F0D-A644-50373726B81B}" type="presParOf" srcId="{63DA7E2C-158A-4C1B-8452-3194708B425A}" destId="{2FD7CF69-4025-4C52-8354-0D26B6BF649B}" srcOrd="0" destOrd="0" presId="urn:microsoft.com/office/officeart/2018/2/layout/IconVerticalSolidList"/>
    <dgm:cxn modelId="{4D895927-0FE1-43B5-9EA5-2C558F5B8125}" type="presParOf" srcId="{63DA7E2C-158A-4C1B-8452-3194708B425A}" destId="{9CB9C43B-2ABC-4E08-A893-2757AD880069}" srcOrd="1" destOrd="0" presId="urn:microsoft.com/office/officeart/2018/2/layout/IconVerticalSolidList"/>
    <dgm:cxn modelId="{F8E77643-4471-4D33-8E69-9CDCDC5A77BD}" type="presParOf" srcId="{63DA7E2C-158A-4C1B-8452-3194708B425A}" destId="{EAF9664D-7628-4659-B8A0-98C4C0DB41BE}" srcOrd="2" destOrd="0" presId="urn:microsoft.com/office/officeart/2018/2/layout/IconVerticalSolidList"/>
    <dgm:cxn modelId="{333DB63E-423A-4E03-BDB8-F242CE5E8345}" type="presParOf" srcId="{63DA7E2C-158A-4C1B-8452-3194708B425A}" destId="{C8BE47C6-1BD8-468D-A6C7-4A033AA2DF2F}" srcOrd="3" destOrd="0" presId="urn:microsoft.com/office/officeart/2018/2/layout/IconVerticalSolidList"/>
    <dgm:cxn modelId="{19949A3B-FD48-4646-8591-1103E93E6DC1}" type="presParOf" srcId="{8A5B7A24-2ED8-4988-9184-058F563BBFB6}" destId="{C76354D1-F9BC-4BF5-9C2E-45E2EDBC679C}" srcOrd="1" destOrd="0" presId="urn:microsoft.com/office/officeart/2018/2/layout/IconVerticalSolidList"/>
    <dgm:cxn modelId="{BB0878C6-7FD7-4718-8351-0ABFBD0E57A4}" type="presParOf" srcId="{8A5B7A24-2ED8-4988-9184-058F563BBFB6}" destId="{CE3404DB-4D55-4037-8239-B50F80685D8C}" srcOrd="2" destOrd="0" presId="urn:microsoft.com/office/officeart/2018/2/layout/IconVerticalSolidList"/>
    <dgm:cxn modelId="{F5E421AF-9A09-437E-A303-9434675217BB}" type="presParOf" srcId="{CE3404DB-4D55-4037-8239-B50F80685D8C}" destId="{54A99403-1AE5-4D0F-9C26-545957110AE9}" srcOrd="0" destOrd="0" presId="urn:microsoft.com/office/officeart/2018/2/layout/IconVerticalSolidList"/>
    <dgm:cxn modelId="{6236BAAD-D348-4A29-BE81-F51FA3A889E5}" type="presParOf" srcId="{CE3404DB-4D55-4037-8239-B50F80685D8C}" destId="{851FBD3F-087B-4D20-8BF3-C36FC5798985}" srcOrd="1" destOrd="0" presId="urn:microsoft.com/office/officeart/2018/2/layout/IconVerticalSolidList"/>
    <dgm:cxn modelId="{2A640AE2-057F-4299-9E50-06C4136F445C}" type="presParOf" srcId="{CE3404DB-4D55-4037-8239-B50F80685D8C}" destId="{CBB6B35C-66D0-468B-87D8-55F89BF1753C}" srcOrd="2" destOrd="0" presId="urn:microsoft.com/office/officeart/2018/2/layout/IconVerticalSolidList"/>
    <dgm:cxn modelId="{F6631CF2-FE30-487F-9FB2-56702162B8BC}" type="presParOf" srcId="{CE3404DB-4D55-4037-8239-B50F80685D8C}" destId="{F9CE1827-066F-4B93-A653-CA2766BF4CC3}" srcOrd="3" destOrd="0" presId="urn:microsoft.com/office/officeart/2018/2/layout/IconVerticalSolidList"/>
    <dgm:cxn modelId="{51E1EDE2-3AD8-478A-B214-0AD4262B7478}" type="presParOf" srcId="{8A5B7A24-2ED8-4988-9184-058F563BBFB6}" destId="{21DB6184-542B-4D71-9514-AD8BD754769A}" srcOrd="3" destOrd="0" presId="urn:microsoft.com/office/officeart/2018/2/layout/IconVerticalSolidList"/>
    <dgm:cxn modelId="{36AF74DD-0780-47F7-AB88-DA34738765A2}" type="presParOf" srcId="{8A5B7A24-2ED8-4988-9184-058F563BBFB6}" destId="{77AA1928-DB30-4953-B4C3-A02F9FBC0388}" srcOrd="4" destOrd="0" presId="urn:microsoft.com/office/officeart/2018/2/layout/IconVerticalSolidList"/>
    <dgm:cxn modelId="{3950BFC3-80A5-4659-80E4-71D6331585C5}" type="presParOf" srcId="{77AA1928-DB30-4953-B4C3-A02F9FBC0388}" destId="{4D46D7DD-E464-4A3E-8674-7B000F270803}" srcOrd="0" destOrd="0" presId="urn:microsoft.com/office/officeart/2018/2/layout/IconVerticalSolidList"/>
    <dgm:cxn modelId="{79B8388C-05DC-4C9C-8B7F-D6F05F389D4B}" type="presParOf" srcId="{77AA1928-DB30-4953-B4C3-A02F9FBC0388}" destId="{F7F5AF96-1CC5-41C8-A77A-7475921A0908}" srcOrd="1" destOrd="0" presId="urn:microsoft.com/office/officeart/2018/2/layout/IconVerticalSolidList"/>
    <dgm:cxn modelId="{9ABA9B79-E151-4EAF-8E49-4E1CA141ED50}" type="presParOf" srcId="{77AA1928-DB30-4953-B4C3-A02F9FBC0388}" destId="{CE9B41AB-FE7F-459D-86F3-0C521567126E}" srcOrd="2" destOrd="0" presId="urn:microsoft.com/office/officeart/2018/2/layout/IconVerticalSolidList"/>
    <dgm:cxn modelId="{BCB60E7B-93D8-42C8-B558-CFA1F72DF1DB}" type="presParOf" srcId="{77AA1928-DB30-4953-B4C3-A02F9FBC0388}" destId="{E2B3A176-128B-40C1-AA17-E8B98745E988}" srcOrd="3" destOrd="0" presId="urn:microsoft.com/office/officeart/2018/2/layout/IconVerticalSolidList"/>
    <dgm:cxn modelId="{753B8678-F5A4-406D-997A-D7F0A53485D5}" type="presParOf" srcId="{8A5B7A24-2ED8-4988-9184-058F563BBFB6}" destId="{B4D4F606-8F86-48D7-A463-4B6DB7B4353B}" srcOrd="5" destOrd="0" presId="urn:microsoft.com/office/officeart/2018/2/layout/IconVerticalSolidList"/>
    <dgm:cxn modelId="{7B07469A-84BB-4434-9BFD-4433DD077CB2}" type="presParOf" srcId="{8A5B7A24-2ED8-4988-9184-058F563BBFB6}" destId="{FF0865F3-453C-42EC-AABF-ABA4F9069A94}" srcOrd="6" destOrd="0" presId="urn:microsoft.com/office/officeart/2018/2/layout/IconVerticalSolidList"/>
    <dgm:cxn modelId="{FF1AC61C-A35F-43A7-9AA8-2CDF9B9588B7}" type="presParOf" srcId="{FF0865F3-453C-42EC-AABF-ABA4F9069A94}" destId="{B9465676-A521-400F-BF29-B6DA3835D08C}" srcOrd="0" destOrd="0" presId="urn:microsoft.com/office/officeart/2018/2/layout/IconVerticalSolidList"/>
    <dgm:cxn modelId="{A74E6B9C-B4A6-48C0-A199-BC50F640C28D}" type="presParOf" srcId="{FF0865F3-453C-42EC-AABF-ABA4F9069A94}" destId="{96F159AD-90CB-4289-9957-91CBB71AC5BB}" srcOrd="1" destOrd="0" presId="urn:microsoft.com/office/officeart/2018/2/layout/IconVerticalSolidList"/>
    <dgm:cxn modelId="{2AB0A1E5-0DFC-49D6-852C-DF6E8F772E6D}" type="presParOf" srcId="{FF0865F3-453C-42EC-AABF-ABA4F9069A94}" destId="{EDA0B7B1-9FFA-450B-AF5F-4A8BE4E3AD49}" srcOrd="2" destOrd="0" presId="urn:microsoft.com/office/officeart/2018/2/layout/IconVerticalSolidList"/>
    <dgm:cxn modelId="{00488D9F-D8AE-4F48-8EEF-94D870C57095}" type="presParOf" srcId="{FF0865F3-453C-42EC-AABF-ABA4F9069A94}" destId="{BEAE2E50-F1CD-455E-BCB8-8B1F4F2E5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FA32BE-697E-418C-9759-9BBB36C8ECA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A9F14A-7BE0-4C47-A6FF-4B9E5D319881}">
      <dgm:prSet/>
      <dgm:spPr/>
      <dgm:t>
        <a:bodyPr/>
        <a:lstStyle/>
        <a:p>
          <a:r>
            <a:rPr lang="en-GB" dirty="0"/>
            <a:t>What are the key theories you need to engage with?</a:t>
          </a:r>
          <a:endParaRPr lang="en-US" dirty="0"/>
        </a:p>
      </dgm:t>
    </dgm:pt>
    <dgm:pt modelId="{75053BBD-0449-472D-AC2A-12EDCECF5488}" type="parTrans" cxnId="{711A9439-F78B-4C90-A6BD-69BF1F34774A}">
      <dgm:prSet/>
      <dgm:spPr/>
      <dgm:t>
        <a:bodyPr/>
        <a:lstStyle/>
        <a:p>
          <a:endParaRPr lang="en-US"/>
        </a:p>
      </dgm:t>
    </dgm:pt>
    <dgm:pt modelId="{9108A5DC-7B2F-41EA-8646-90F2B0BB4BE6}" type="sibTrans" cxnId="{711A9439-F78B-4C90-A6BD-69BF1F34774A}">
      <dgm:prSet/>
      <dgm:spPr/>
      <dgm:t>
        <a:bodyPr/>
        <a:lstStyle/>
        <a:p>
          <a:endParaRPr lang="en-US"/>
        </a:p>
      </dgm:t>
    </dgm:pt>
    <dgm:pt modelId="{7542D1E4-41E5-47C2-A988-42CE50D93C82}">
      <dgm:prSet/>
      <dgm:spPr/>
      <dgm:t>
        <a:bodyPr/>
        <a:lstStyle/>
        <a:p>
          <a:r>
            <a:rPr lang="en-GB" dirty="0"/>
            <a:t>What other studies have been done which might be relevant for your research?</a:t>
          </a:r>
          <a:endParaRPr lang="en-US" dirty="0"/>
        </a:p>
      </dgm:t>
    </dgm:pt>
    <dgm:pt modelId="{210AB826-B88D-4B98-B6F6-9E8EA3B9F184}" type="parTrans" cxnId="{DE9B839C-7CDC-41E1-AE1A-7F0929DFB257}">
      <dgm:prSet/>
      <dgm:spPr/>
      <dgm:t>
        <a:bodyPr/>
        <a:lstStyle/>
        <a:p>
          <a:endParaRPr lang="en-US"/>
        </a:p>
      </dgm:t>
    </dgm:pt>
    <dgm:pt modelId="{39ED275C-749E-4753-A1D1-926E34821F0B}" type="sibTrans" cxnId="{DE9B839C-7CDC-41E1-AE1A-7F0929DFB257}">
      <dgm:prSet/>
      <dgm:spPr/>
      <dgm:t>
        <a:bodyPr/>
        <a:lstStyle/>
        <a:p>
          <a:endParaRPr lang="en-US"/>
        </a:p>
      </dgm:t>
    </dgm:pt>
    <dgm:pt modelId="{D24FE570-F5BA-4EC4-89AE-2D32C1945DD0}" type="pres">
      <dgm:prSet presAssocID="{C1FA32BE-697E-418C-9759-9BBB36C8ECA1}" presName="linear" presStyleCnt="0">
        <dgm:presLayoutVars>
          <dgm:animLvl val="lvl"/>
          <dgm:resizeHandles val="exact"/>
        </dgm:presLayoutVars>
      </dgm:prSet>
      <dgm:spPr/>
    </dgm:pt>
    <dgm:pt modelId="{B1301448-D6F4-4EC0-ACF1-744EE0B24D1B}" type="pres">
      <dgm:prSet presAssocID="{83A9F14A-7BE0-4C47-A6FF-4B9E5D3198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D5D10E8-30B5-4871-BC52-5ED9B7D7781D}" type="pres">
      <dgm:prSet presAssocID="{9108A5DC-7B2F-41EA-8646-90F2B0BB4BE6}" presName="spacer" presStyleCnt="0"/>
      <dgm:spPr/>
    </dgm:pt>
    <dgm:pt modelId="{7359290C-E226-4EFD-8466-FE17F3A37956}" type="pres">
      <dgm:prSet presAssocID="{7542D1E4-41E5-47C2-A988-42CE50D93C8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11A9439-F78B-4C90-A6BD-69BF1F34774A}" srcId="{C1FA32BE-697E-418C-9759-9BBB36C8ECA1}" destId="{83A9F14A-7BE0-4C47-A6FF-4B9E5D319881}" srcOrd="0" destOrd="0" parTransId="{75053BBD-0449-472D-AC2A-12EDCECF5488}" sibTransId="{9108A5DC-7B2F-41EA-8646-90F2B0BB4BE6}"/>
    <dgm:cxn modelId="{4AFA535B-0118-4BE9-842F-696444AD2838}" type="presOf" srcId="{7542D1E4-41E5-47C2-A988-42CE50D93C82}" destId="{7359290C-E226-4EFD-8466-FE17F3A37956}" srcOrd="0" destOrd="0" presId="urn:microsoft.com/office/officeart/2005/8/layout/vList2"/>
    <dgm:cxn modelId="{D8446955-DF87-45A5-8CB7-D5A04349B8CD}" type="presOf" srcId="{83A9F14A-7BE0-4C47-A6FF-4B9E5D319881}" destId="{B1301448-D6F4-4EC0-ACF1-744EE0B24D1B}" srcOrd="0" destOrd="0" presId="urn:microsoft.com/office/officeart/2005/8/layout/vList2"/>
    <dgm:cxn modelId="{DE9B839C-7CDC-41E1-AE1A-7F0929DFB257}" srcId="{C1FA32BE-697E-418C-9759-9BBB36C8ECA1}" destId="{7542D1E4-41E5-47C2-A988-42CE50D93C82}" srcOrd="1" destOrd="0" parTransId="{210AB826-B88D-4B98-B6F6-9E8EA3B9F184}" sibTransId="{39ED275C-749E-4753-A1D1-926E34821F0B}"/>
    <dgm:cxn modelId="{D7A5EBB4-D801-4DA9-82A9-1A942C9CC427}" type="presOf" srcId="{C1FA32BE-697E-418C-9759-9BBB36C8ECA1}" destId="{D24FE570-F5BA-4EC4-89AE-2D32C1945DD0}" srcOrd="0" destOrd="0" presId="urn:microsoft.com/office/officeart/2005/8/layout/vList2"/>
    <dgm:cxn modelId="{B202FD59-A6EC-4F6B-89F6-1F7E155E8290}" type="presParOf" srcId="{D24FE570-F5BA-4EC4-89AE-2D32C1945DD0}" destId="{B1301448-D6F4-4EC0-ACF1-744EE0B24D1B}" srcOrd="0" destOrd="0" presId="urn:microsoft.com/office/officeart/2005/8/layout/vList2"/>
    <dgm:cxn modelId="{F803F092-88D4-4985-A2EA-AA213E056A8C}" type="presParOf" srcId="{D24FE570-F5BA-4EC4-89AE-2D32C1945DD0}" destId="{8D5D10E8-30B5-4871-BC52-5ED9B7D7781D}" srcOrd="1" destOrd="0" presId="urn:microsoft.com/office/officeart/2005/8/layout/vList2"/>
    <dgm:cxn modelId="{6CAF6E1C-BC82-4EAB-BA13-DA6B66290DBF}" type="presParOf" srcId="{D24FE570-F5BA-4EC4-89AE-2D32C1945DD0}" destId="{7359290C-E226-4EFD-8466-FE17F3A3795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55A23B-1D93-47C6-9DD9-F1DE3B122E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32AC63B-69D0-4CE4-B804-CB78AE812113}">
      <dgm:prSet/>
      <dgm:spPr/>
      <dgm:t>
        <a:bodyPr/>
        <a:lstStyle/>
        <a:p>
          <a:r>
            <a:rPr lang="en-US" dirty="0"/>
            <a:t>Focus groups and a survey</a:t>
          </a:r>
        </a:p>
      </dgm:t>
    </dgm:pt>
    <dgm:pt modelId="{210F8D00-1B6E-4FF2-92D1-ECF75D8B65E8}" type="parTrans" cxnId="{2C685036-F6F6-47DF-BE3D-8F0295DC41C2}">
      <dgm:prSet/>
      <dgm:spPr/>
      <dgm:t>
        <a:bodyPr/>
        <a:lstStyle/>
        <a:p>
          <a:endParaRPr lang="en-US"/>
        </a:p>
      </dgm:t>
    </dgm:pt>
    <dgm:pt modelId="{3F820FD2-0C47-4699-8B54-ABA9C6E48831}" type="sibTrans" cxnId="{2C685036-F6F6-47DF-BE3D-8F0295DC41C2}">
      <dgm:prSet/>
      <dgm:spPr/>
      <dgm:t>
        <a:bodyPr/>
        <a:lstStyle/>
        <a:p>
          <a:endParaRPr lang="en-US"/>
        </a:p>
      </dgm:t>
    </dgm:pt>
    <dgm:pt modelId="{C6DA4E42-CB78-4806-8D39-FC6327E446B1}">
      <dgm:prSet/>
      <dgm:spPr/>
      <dgm:t>
        <a:bodyPr/>
        <a:lstStyle/>
        <a:p>
          <a:r>
            <a:rPr lang="en-GB" dirty="0"/>
            <a:t>Case studies based on news reports and published writings by militant leaders</a:t>
          </a:r>
          <a:endParaRPr lang="en-US" dirty="0"/>
        </a:p>
      </dgm:t>
    </dgm:pt>
    <dgm:pt modelId="{8110A221-E962-4F49-8732-AFD82A618C74}" type="parTrans" cxnId="{F71E5437-6562-4B9F-BBA6-CED94A9F2DF3}">
      <dgm:prSet/>
      <dgm:spPr/>
      <dgm:t>
        <a:bodyPr/>
        <a:lstStyle/>
        <a:p>
          <a:endParaRPr lang="en-US"/>
        </a:p>
      </dgm:t>
    </dgm:pt>
    <dgm:pt modelId="{3D3D1127-62FE-4F56-A5BD-0481A06AC647}" type="sibTrans" cxnId="{F71E5437-6562-4B9F-BBA6-CED94A9F2DF3}">
      <dgm:prSet/>
      <dgm:spPr/>
      <dgm:t>
        <a:bodyPr/>
        <a:lstStyle/>
        <a:p>
          <a:endParaRPr lang="en-US"/>
        </a:p>
      </dgm:t>
    </dgm:pt>
    <dgm:pt modelId="{F4A05F3C-DF54-4035-AB76-95F2B208C7D7}">
      <dgm:prSet/>
      <dgm:spPr/>
      <dgm:t>
        <a:bodyPr/>
        <a:lstStyle/>
        <a:p>
          <a:r>
            <a:rPr lang="en-GB" dirty="0"/>
            <a:t>Case studies based on news reports and art history books</a:t>
          </a:r>
          <a:endParaRPr lang="en-US" dirty="0"/>
        </a:p>
      </dgm:t>
    </dgm:pt>
    <dgm:pt modelId="{650AE54C-9792-44E0-8F89-2C45EA665919}" type="parTrans" cxnId="{D40FA29D-6BA4-435C-BE93-C03460FCA12A}">
      <dgm:prSet/>
      <dgm:spPr/>
      <dgm:t>
        <a:bodyPr/>
        <a:lstStyle/>
        <a:p>
          <a:endParaRPr lang="en-US"/>
        </a:p>
      </dgm:t>
    </dgm:pt>
    <dgm:pt modelId="{42D46554-0BB1-4C5D-8429-78E148FE8F80}" type="sibTrans" cxnId="{D40FA29D-6BA4-435C-BE93-C03460FCA12A}">
      <dgm:prSet/>
      <dgm:spPr/>
      <dgm:t>
        <a:bodyPr/>
        <a:lstStyle/>
        <a:p>
          <a:endParaRPr lang="en-US"/>
        </a:p>
      </dgm:t>
    </dgm:pt>
    <dgm:pt modelId="{D2C5F052-766E-410D-8096-0951BEC9BD4A}">
      <dgm:prSet/>
      <dgm:spPr/>
      <dgm:t>
        <a:bodyPr/>
        <a:lstStyle/>
        <a:p>
          <a:r>
            <a:rPr lang="en-GB" dirty="0"/>
            <a:t>Discourse analysis of President Erdogan’s speeches and analysis of World Values Survey data</a:t>
          </a:r>
          <a:endParaRPr lang="en-US" dirty="0"/>
        </a:p>
      </dgm:t>
    </dgm:pt>
    <dgm:pt modelId="{AFA37306-6A37-4B7D-9A5D-8D3B6147A5F9}" type="parTrans" cxnId="{2B461344-D721-416D-8C39-66A83D1DCBD4}">
      <dgm:prSet/>
      <dgm:spPr/>
      <dgm:t>
        <a:bodyPr/>
        <a:lstStyle/>
        <a:p>
          <a:endParaRPr lang="en-US"/>
        </a:p>
      </dgm:t>
    </dgm:pt>
    <dgm:pt modelId="{9B0CEE1A-048F-40DC-9B7C-F2898650A224}" type="sibTrans" cxnId="{2B461344-D721-416D-8C39-66A83D1DCBD4}">
      <dgm:prSet/>
      <dgm:spPr/>
      <dgm:t>
        <a:bodyPr/>
        <a:lstStyle/>
        <a:p>
          <a:endParaRPr lang="en-US"/>
        </a:p>
      </dgm:t>
    </dgm:pt>
    <dgm:pt modelId="{8A5B7A24-2ED8-4988-9184-058F563BBFB6}" type="pres">
      <dgm:prSet presAssocID="{8555A23B-1D93-47C6-9DD9-F1DE3B122EBA}" presName="root" presStyleCnt="0">
        <dgm:presLayoutVars>
          <dgm:dir/>
          <dgm:resizeHandles val="exact"/>
        </dgm:presLayoutVars>
      </dgm:prSet>
      <dgm:spPr/>
    </dgm:pt>
    <dgm:pt modelId="{63DA7E2C-158A-4C1B-8452-3194708B425A}" type="pres">
      <dgm:prSet presAssocID="{E32AC63B-69D0-4CE4-B804-CB78AE812113}" presName="compNode" presStyleCnt="0"/>
      <dgm:spPr/>
    </dgm:pt>
    <dgm:pt modelId="{2FD7CF69-4025-4C52-8354-0D26B6BF649B}" type="pres">
      <dgm:prSet presAssocID="{E32AC63B-69D0-4CE4-B804-CB78AE812113}" presName="bgRect" presStyleLbl="bgShp" presStyleIdx="0" presStyleCnt="4"/>
      <dgm:spPr/>
    </dgm:pt>
    <dgm:pt modelId="{9CB9C43B-2ABC-4E08-A893-2757AD880069}" type="pres">
      <dgm:prSet presAssocID="{E32AC63B-69D0-4CE4-B804-CB78AE81211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>
          <a:noFill/>
        </a:ln>
      </dgm:spPr>
    </dgm:pt>
    <dgm:pt modelId="{EAF9664D-7628-4659-B8A0-98C4C0DB41BE}" type="pres">
      <dgm:prSet presAssocID="{E32AC63B-69D0-4CE4-B804-CB78AE812113}" presName="spaceRect" presStyleCnt="0"/>
      <dgm:spPr/>
    </dgm:pt>
    <dgm:pt modelId="{C8BE47C6-1BD8-468D-A6C7-4A033AA2DF2F}" type="pres">
      <dgm:prSet presAssocID="{E32AC63B-69D0-4CE4-B804-CB78AE812113}" presName="parTx" presStyleLbl="revTx" presStyleIdx="0" presStyleCnt="4">
        <dgm:presLayoutVars>
          <dgm:chMax val="0"/>
          <dgm:chPref val="0"/>
        </dgm:presLayoutVars>
      </dgm:prSet>
      <dgm:spPr/>
    </dgm:pt>
    <dgm:pt modelId="{C76354D1-F9BC-4BF5-9C2E-45E2EDBC679C}" type="pres">
      <dgm:prSet presAssocID="{3F820FD2-0C47-4699-8B54-ABA9C6E48831}" presName="sibTrans" presStyleCnt="0"/>
      <dgm:spPr/>
    </dgm:pt>
    <dgm:pt modelId="{CE3404DB-4D55-4037-8239-B50F80685D8C}" type="pres">
      <dgm:prSet presAssocID="{C6DA4E42-CB78-4806-8D39-FC6327E446B1}" presName="compNode" presStyleCnt="0"/>
      <dgm:spPr/>
    </dgm:pt>
    <dgm:pt modelId="{54A99403-1AE5-4D0F-9C26-545957110AE9}" type="pres">
      <dgm:prSet presAssocID="{C6DA4E42-CB78-4806-8D39-FC6327E446B1}" presName="bgRect" presStyleLbl="bgShp" presStyleIdx="1" presStyleCnt="4"/>
      <dgm:spPr/>
    </dgm:pt>
    <dgm:pt modelId="{851FBD3F-087B-4D20-8BF3-C36FC5798985}" type="pres">
      <dgm:prSet presAssocID="{C6DA4E42-CB78-4806-8D39-FC6327E446B1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</dgm:spPr>
    </dgm:pt>
    <dgm:pt modelId="{CBB6B35C-66D0-468B-87D8-55F89BF1753C}" type="pres">
      <dgm:prSet presAssocID="{C6DA4E42-CB78-4806-8D39-FC6327E446B1}" presName="spaceRect" presStyleCnt="0"/>
      <dgm:spPr/>
    </dgm:pt>
    <dgm:pt modelId="{F9CE1827-066F-4B93-A653-CA2766BF4CC3}" type="pres">
      <dgm:prSet presAssocID="{C6DA4E42-CB78-4806-8D39-FC6327E446B1}" presName="parTx" presStyleLbl="revTx" presStyleIdx="1" presStyleCnt="4">
        <dgm:presLayoutVars>
          <dgm:chMax val="0"/>
          <dgm:chPref val="0"/>
        </dgm:presLayoutVars>
      </dgm:prSet>
      <dgm:spPr/>
    </dgm:pt>
    <dgm:pt modelId="{21DB6184-542B-4D71-9514-AD8BD754769A}" type="pres">
      <dgm:prSet presAssocID="{3D3D1127-62FE-4F56-A5BD-0481A06AC647}" presName="sibTrans" presStyleCnt="0"/>
      <dgm:spPr/>
    </dgm:pt>
    <dgm:pt modelId="{77AA1928-DB30-4953-B4C3-A02F9FBC0388}" type="pres">
      <dgm:prSet presAssocID="{F4A05F3C-DF54-4035-AB76-95F2B208C7D7}" presName="compNode" presStyleCnt="0"/>
      <dgm:spPr/>
    </dgm:pt>
    <dgm:pt modelId="{4D46D7DD-E464-4A3E-8674-7B000F270803}" type="pres">
      <dgm:prSet presAssocID="{F4A05F3C-DF54-4035-AB76-95F2B208C7D7}" presName="bgRect" presStyleLbl="bgShp" presStyleIdx="2" presStyleCnt="4"/>
      <dgm:spPr/>
    </dgm:pt>
    <dgm:pt modelId="{F7F5AF96-1CC5-41C8-A77A-7475921A0908}" type="pres">
      <dgm:prSet presAssocID="{F4A05F3C-DF54-4035-AB76-95F2B208C7D7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CE9B41AB-FE7F-459D-86F3-0C521567126E}" type="pres">
      <dgm:prSet presAssocID="{F4A05F3C-DF54-4035-AB76-95F2B208C7D7}" presName="spaceRect" presStyleCnt="0"/>
      <dgm:spPr/>
    </dgm:pt>
    <dgm:pt modelId="{E2B3A176-128B-40C1-AA17-E8B98745E988}" type="pres">
      <dgm:prSet presAssocID="{F4A05F3C-DF54-4035-AB76-95F2B208C7D7}" presName="parTx" presStyleLbl="revTx" presStyleIdx="2" presStyleCnt="4">
        <dgm:presLayoutVars>
          <dgm:chMax val="0"/>
          <dgm:chPref val="0"/>
        </dgm:presLayoutVars>
      </dgm:prSet>
      <dgm:spPr/>
    </dgm:pt>
    <dgm:pt modelId="{B4D4F606-8F86-48D7-A463-4B6DB7B4353B}" type="pres">
      <dgm:prSet presAssocID="{42D46554-0BB1-4C5D-8429-78E148FE8F80}" presName="sibTrans" presStyleCnt="0"/>
      <dgm:spPr/>
    </dgm:pt>
    <dgm:pt modelId="{FF0865F3-453C-42EC-AABF-ABA4F9069A94}" type="pres">
      <dgm:prSet presAssocID="{D2C5F052-766E-410D-8096-0951BEC9BD4A}" presName="compNode" presStyleCnt="0"/>
      <dgm:spPr/>
    </dgm:pt>
    <dgm:pt modelId="{B9465676-A521-400F-BF29-B6DA3835D08C}" type="pres">
      <dgm:prSet presAssocID="{D2C5F052-766E-410D-8096-0951BEC9BD4A}" presName="bgRect" presStyleLbl="bgShp" presStyleIdx="3" presStyleCnt="4"/>
      <dgm:spPr/>
    </dgm:pt>
    <dgm:pt modelId="{96F159AD-90CB-4289-9957-91CBB71AC5BB}" type="pres">
      <dgm:prSet presAssocID="{D2C5F052-766E-410D-8096-0951BEC9BD4A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>
          <a:noFill/>
        </a:ln>
      </dgm:spPr>
    </dgm:pt>
    <dgm:pt modelId="{EDA0B7B1-9FFA-450B-AF5F-4A8BE4E3AD49}" type="pres">
      <dgm:prSet presAssocID="{D2C5F052-766E-410D-8096-0951BEC9BD4A}" presName="spaceRect" presStyleCnt="0"/>
      <dgm:spPr/>
    </dgm:pt>
    <dgm:pt modelId="{BEAE2E50-F1CD-455E-BCB8-8B1F4F2E5A44}" type="pres">
      <dgm:prSet presAssocID="{D2C5F052-766E-410D-8096-0951BEC9BD4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63BCB0F-7824-4AF4-AB49-70615082CB4C}" type="presOf" srcId="{C6DA4E42-CB78-4806-8D39-FC6327E446B1}" destId="{F9CE1827-066F-4B93-A653-CA2766BF4CC3}" srcOrd="0" destOrd="0" presId="urn:microsoft.com/office/officeart/2018/2/layout/IconVerticalSolidList"/>
    <dgm:cxn modelId="{BDDF021B-9258-4CF9-A20B-F78ACD06159C}" type="presOf" srcId="{D2C5F052-766E-410D-8096-0951BEC9BD4A}" destId="{BEAE2E50-F1CD-455E-BCB8-8B1F4F2E5A44}" srcOrd="0" destOrd="0" presId="urn:microsoft.com/office/officeart/2018/2/layout/IconVerticalSolidList"/>
    <dgm:cxn modelId="{DB633D1B-20B4-4A15-8CC6-7734018E9002}" type="presOf" srcId="{E32AC63B-69D0-4CE4-B804-CB78AE812113}" destId="{C8BE47C6-1BD8-468D-A6C7-4A033AA2DF2F}" srcOrd="0" destOrd="0" presId="urn:microsoft.com/office/officeart/2018/2/layout/IconVerticalSolidList"/>
    <dgm:cxn modelId="{2C685036-F6F6-47DF-BE3D-8F0295DC41C2}" srcId="{8555A23B-1D93-47C6-9DD9-F1DE3B122EBA}" destId="{E32AC63B-69D0-4CE4-B804-CB78AE812113}" srcOrd="0" destOrd="0" parTransId="{210F8D00-1B6E-4FF2-92D1-ECF75D8B65E8}" sibTransId="{3F820FD2-0C47-4699-8B54-ABA9C6E48831}"/>
    <dgm:cxn modelId="{F71E5437-6562-4B9F-BBA6-CED94A9F2DF3}" srcId="{8555A23B-1D93-47C6-9DD9-F1DE3B122EBA}" destId="{C6DA4E42-CB78-4806-8D39-FC6327E446B1}" srcOrd="1" destOrd="0" parTransId="{8110A221-E962-4F49-8732-AFD82A618C74}" sibTransId="{3D3D1127-62FE-4F56-A5BD-0481A06AC647}"/>
    <dgm:cxn modelId="{2B461344-D721-416D-8C39-66A83D1DCBD4}" srcId="{8555A23B-1D93-47C6-9DD9-F1DE3B122EBA}" destId="{D2C5F052-766E-410D-8096-0951BEC9BD4A}" srcOrd="3" destOrd="0" parTransId="{AFA37306-6A37-4B7D-9A5D-8D3B6147A5F9}" sibTransId="{9B0CEE1A-048F-40DC-9B7C-F2898650A224}"/>
    <dgm:cxn modelId="{AFF6CF53-3806-44E9-8527-BAC7138A6B13}" type="presOf" srcId="{8555A23B-1D93-47C6-9DD9-F1DE3B122EBA}" destId="{8A5B7A24-2ED8-4988-9184-058F563BBFB6}" srcOrd="0" destOrd="0" presId="urn:microsoft.com/office/officeart/2018/2/layout/IconVerticalSolidList"/>
    <dgm:cxn modelId="{D40FA29D-6BA4-435C-BE93-C03460FCA12A}" srcId="{8555A23B-1D93-47C6-9DD9-F1DE3B122EBA}" destId="{F4A05F3C-DF54-4035-AB76-95F2B208C7D7}" srcOrd="2" destOrd="0" parTransId="{650AE54C-9792-44E0-8F89-2C45EA665919}" sibTransId="{42D46554-0BB1-4C5D-8429-78E148FE8F80}"/>
    <dgm:cxn modelId="{61B878A8-E83B-4809-BF86-9A0C132D7FF7}" type="presOf" srcId="{F4A05F3C-DF54-4035-AB76-95F2B208C7D7}" destId="{E2B3A176-128B-40C1-AA17-E8B98745E988}" srcOrd="0" destOrd="0" presId="urn:microsoft.com/office/officeart/2018/2/layout/IconVerticalSolidList"/>
    <dgm:cxn modelId="{107A8896-56B6-485C-A661-803FA96A2E77}" type="presParOf" srcId="{8A5B7A24-2ED8-4988-9184-058F563BBFB6}" destId="{63DA7E2C-158A-4C1B-8452-3194708B425A}" srcOrd="0" destOrd="0" presId="urn:microsoft.com/office/officeart/2018/2/layout/IconVerticalSolidList"/>
    <dgm:cxn modelId="{938C96F6-124F-4F0D-A644-50373726B81B}" type="presParOf" srcId="{63DA7E2C-158A-4C1B-8452-3194708B425A}" destId="{2FD7CF69-4025-4C52-8354-0D26B6BF649B}" srcOrd="0" destOrd="0" presId="urn:microsoft.com/office/officeart/2018/2/layout/IconVerticalSolidList"/>
    <dgm:cxn modelId="{4D895927-0FE1-43B5-9EA5-2C558F5B8125}" type="presParOf" srcId="{63DA7E2C-158A-4C1B-8452-3194708B425A}" destId="{9CB9C43B-2ABC-4E08-A893-2757AD880069}" srcOrd="1" destOrd="0" presId="urn:microsoft.com/office/officeart/2018/2/layout/IconVerticalSolidList"/>
    <dgm:cxn modelId="{F8E77643-4471-4D33-8E69-9CDCDC5A77BD}" type="presParOf" srcId="{63DA7E2C-158A-4C1B-8452-3194708B425A}" destId="{EAF9664D-7628-4659-B8A0-98C4C0DB41BE}" srcOrd="2" destOrd="0" presId="urn:microsoft.com/office/officeart/2018/2/layout/IconVerticalSolidList"/>
    <dgm:cxn modelId="{333DB63E-423A-4E03-BDB8-F242CE5E8345}" type="presParOf" srcId="{63DA7E2C-158A-4C1B-8452-3194708B425A}" destId="{C8BE47C6-1BD8-468D-A6C7-4A033AA2DF2F}" srcOrd="3" destOrd="0" presId="urn:microsoft.com/office/officeart/2018/2/layout/IconVerticalSolidList"/>
    <dgm:cxn modelId="{19949A3B-FD48-4646-8591-1103E93E6DC1}" type="presParOf" srcId="{8A5B7A24-2ED8-4988-9184-058F563BBFB6}" destId="{C76354D1-F9BC-4BF5-9C2E-45E2EDBC679C}" srcOrd="1" destOrd="0" presId="urn:microsoft.com/office/officeart/2018/2/layout/IconVerticalSolidList"/>
    <dgm:cxn modelId="{BB0878C6-7FD7-4718-8351-0ABFBD0E57A4}" type="presParOf" srcId="{8A5B7A24-2ED8-4988-9184-058F563BBFB6}" destId="{CE3404DB-4D55-4037-8239-B50F80685D8C}" srcOrd="2" destOrd="0" presId="urn:microsoft.com/office/officeart/2018/2/layout/IconVerticalSolidList"/>
    <dgm:cxn modelId="{F5E421AF-9A09-437E-A303-9434675217BB}" type="presParOf" srcId="{CE3404DB-4D55-4037-8239-B50F80685D8C}" destId="{54A99403-1AE5-4D0F-9C26-545957110AE9}" srcOrd="0" destOrd="0" presId="urn:microsoft.com/office/officeart/2018/2/layout/IconVerticalSolidList"/>
    <dgm:cxn modelId="{6236BAAD-D348-4A29-BE81-F51FA3A889E5}" type="presParOf" srcId="{CE3404DB-4D55-4037-8239-B50F80685D8C}" destId="{851FBD3F-087B-4D20-8BF3-C36FC5798985}" srcOrd="1" destOrd="0" presId="urn:microsoft.com/office/officeart/2018/2/layout/IconVerticalSolidList"/>
    <dgm:cxn modelId="{2A640AE2-057F-4299-9E50-06C4136F445C}" type="presParOf" srcId="{CE3404DB-4D55-4037-8239-B50F80685D8C}" destId="{CBB6B35C-66D0-468B-87D8-55F89BF1753C}" srcOrd="2" destOrd="0" presId="urn:microsoft.com/office/officeart/2018/2/layout/IconVerticalSolidList"/>
    <dgm:cxn modelId="{F6631CF2-FE30-487F-9FB2-56702162B8BC}" type="presParOf" srcId="{CE3404DB-4D55-4037-8239-B50F80685D8C}" destId="{F9CE1827-066F-4B93-A653-CA2766BF4CC3}" srcOrd="3" destOrd="0" presId="urn:microsoft.com/office/officeart/2018/2/layout/IconVerticalSolidList"/>
    <dgm:cxn modelId="{51E1EDE2-3AD8-478A-B214-0AD4262B7478}" type="presParOf" srcId="{8A5B7A24-2ED8-4988-9184-058F563BBFB6}" destId="{21DB6184-542B-4D71-9514-AD8BD754769A}" srcOrd="3" destOrd="0" presId="urn:microsoft.com/office/officeart/2018/2/layout/IconVerticalSolidList"/>
    <dgm:cxn modelId="{36AF74DD-0780-47F7-AB88-DA34738765A2}" type="presParOf" srcId="{8A5B7A24-2ED8-4988-9184-058F563BBFB6}" destId="{77AA1928-DB30-4953-B4C3-A02F9FBC0388}" srcOrd="4" destOrd="0" presId="urn:microsoft.com/office/officeart/2018/2/layout/IconVerticalSolidList"/>
    <dgm:cxn modelId="{3950BFC3-80A5-4659-80E4-71D6331585C5}" type="presParOf" srcId="{77AA1928-DB30-4953-B4C3-A02F9FBC0388}" destId="{4D46D7DD-E464-4A3E-8674-7B000F270803}" srcOrd="0" destOrd="0" presId="urn:microsoft.com/office/officeart/2018/2/layout/IconVerticalSolidList"/>
    <dgm:cxn modelId="{79B8388C-05DC-4C9C-8B7F-D6F05F389D4B}" type="presParOf" srcId="{77AA1928-DB30-4953-B4C3-A02F9FBC0388}" destId="{F7F5AF96-1CC5-41C8-A77A-7475921A0908}" srcOrd="1" destOrd="0" presId="urn:microsoft.com/office/officeart/2018/2/layout/IconVerticalSolidList"/>
    <dgm:cxn modelId="{9ABA9B79-E151-4EAF-8E49-4E1CA141ED50}" type="presParOf" srcId="{77AA1928-DB30-4953-B4C3-A02F9FBC0388}" destId="{CE9B41AB-FE7F-459D-86F3-0C521567126E}" srcOrd="2" destOrd="0" presId="urn:microsoft.com/office/officeart/2018/2/layout/IconVerticalSolidList"/>
    <dgm:cxn modelId="{BCB60E7B-93D8-42C8-B558-CFA1F72DF1DB}" type="presParOf" srcId="{77AA1928-DB30-4953-B4C3-A02F9FBC0388}" destId="{E2B3A176-128B-40C1-AA17-E8B98745E988}" srcOrd="3" destOrd="0" presId="urn:microsoft.com/office/officeart/2018/2/layout/IconVerticalSolidList"/>
    <dgm:cxn modelId="{753B8678-F5A4-406D-997A-D7F0A53485D5}" type="presParOf" srcId="{8A5B7A24-2ED8-4988-9184-058F563BBFB6}" destId="{B4D4F606-8F86-48D7-A463-4B6DB7B4353B}" srcOrd="5" destOrd="0" presId="urn:microsoft.com/office/officeart/2018/2/layout/IconVerticalSolidList"/>
    <dgm:cxn modelId="{7B07469A-84BB-4434-9BFD-4433DD077CB2}" type="presParOf" srcId="{8A5B7A24-2ED8-4988-9184-058F563BBFB6}" destId="{FF0865F3-453C-42EC-AABF-ABA4F9069A94}" srcOrd="6" destOrd="0" presId="urn:microsoft.com/office/officeart/2018/2/layout/IconVerticalSolidList"/>
    <dgm:cxn modelId="{FF1AC61C-A35F-43A7-9AA8-2CDF9B9588B7}" type="presParOf" srcId="{FF0865F3-453C-42EC-AABF-ABA4F9069A94}" destId="{B9465676-A521-400F-BF29-B6DA3835D08C}" srcOrd="0" destOrd="0" presId="urn:microsoft.com/office/officeart/2018/2/layout/IconVerticalSolidList"/>
    <dgm:cxn modelId="{A74E6B9C-B4A6-48C0-A199-BC50F640C28D}" type="presParOf" srcId="{FF0865F3-453C-42EC-AABF-ABA4F9069A94}" destId="{96F159AD-90CB-4289-9957-91CBB71AC5BB}" srcOrd="1" destOrd="0" presId="urn:microsoft.com/office/officeart/2018/2/layout/IconVerticalSolidList"/>
    <dgm:cxn modelId="{2AB0A1E5-0DFC-49D6-852C-DF6E8F772E6D}" type="presParOf" srcId="{FF0865F3-453C-42EC-AABF-ABA4F9069A94}" destId="{EDA0B7B1-9FFA-450B-AF5F-4A8BE4E3AD49}" srcOrd="2" destOrd="0" presId="urn:microsoft.com/office/officeart/2018/2/layout/IconVerticalSolidList"/>
    <dgm:cxn modelId="{00488D9F-D8AE-4F48-8EEF-94D870C57095}" type="presParOf" srcId="{FF0865F3-453C-42EC-AABF-ABA4F9069A94}" destId="{BEAE2E50-F1CD-455E-BCB8-8B1F4F2E5A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1FA32BE-697E-418C-9759-9BBB36C8ECA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A9F14A-7BE0-4C47-A6FF-4B9E5D319881}">
      <dgm:prSet/>
      <dgm:spPr/>
      <dgm:t>
        <a:bodyPr/>
        <a:lstStyle/>
        <a:p>
          <a:r>
            <a:rPr lang="en-GB" dirty="0"/>
            <a:t>Which method(s) will you use in your project?</a:t>
          </a:r>
          <a:endParaRPr lang="en-US" dirty="0"/>
        </a:p>
      </dgm:t>
    </dgm:pt>
    <dgm:pt modelId="{75053BBD-0449-472D-AC2A-12EDCECF5488}" type="parTrans" cxnId="{711A9439-F78B-4C90-A6BD-69BF1F34774A}">
      <dgm:prSet/>
      <dgm:spPr/>
      <dgm:t>
        <a:bodyPr/>
        <a:lstStyle/>
        <a:p>
          <a:endParaRPr lang="en-US"/>
        </a:p>
      </dgm:t>
    </dgm:pt>
    <dgm:pt modelId="{9108A5DC-7B2F-41EA-8646-90F2B0BB4BE6}" type="sibTrans" cxnId="{711A9439-F78B-4C90-A6BD-69BF1F34774A}">
      <dgm:prSet/>
      <dgm:spPr/>
      <dgm:t>
        <a:bodyPr/>
        <a:lstStyle/>
        <a:p>
          <a:endParaRPr lang="en-US"/>
        </a:p>
      </dgm:t>
    </dgm:pt>
    <dgm:pt modelId="{7542D1E4-41E5-47C2-A988-42CE50D93C82}">
      <dgm:prSet/>
      <dgm:spPr/>
      <dgm:t>
        <a:bodyPr/>
        <a:lstStyle/>
        <a:p>
          <a:r>
            <a:rPr lang="en-GB" dirty="0"/>
            <a:t>What data will you collect?</a:t>
          </a:r>
          <a:endParaRPr lang="en-US" dirty="0"/>
        </a:p>
      </dgm:t>
    </dgm:pt>
    <dgm:pt modelId="{210AB826-B88D-4B98-B6F6-9E8EA3B9F184}" type="parTrans" cxnId="{DE9B839C-7CDC-41E1-AE1A-7F0929DFB257}">
      <dgm:prSet/>
      <dgm:spPr/>
      <dgm:t>
        <a:bodyPr/>
        <a:lstStyle/>
        <a:p>
          <a:endParaRPr lang="en-US"/>
        </a:p>
      </dgm:t>
    </dgm:pt>
    <dgm:pt modelId="{39ED275C-749E-4753-A1D1-926E34821F0B}" type="sibTrans" cxnId="{DE9B839C-7CDC-41E1-AE1A-7F0929DFB257}">
      <dgm:prSet/>
      <dgm:spPr/>
      <dgm:t>
        <a:bodyPr/>
        <a:lstStyle/>
        <a:p>
          <a:endParaRPr lang="en-US"/>
        </a:p>
      </dgm:t>
    </dgm:pt>
    <dgm:pt modelId="{D24FE570-F5BA-4EC4-89AE-2D32C1945DD0}" type="pres">
      <dgm:prSet presAssocID="{C1FA32BE-697E-418C-9759-9BBB36C8ECA1}" presName="linear" presStyleCnt="0">
        <dgm:presLayoutVars>
          <dgm:animLvl val="lvl"/>
          <dgm:resizeHandles val="exact"/>
        </dgm:presLayoutVars>
      </dgm:prSet>
      <dgm:spPr/>
    </dgm:pt>
    <dgm:pt modelId="{B1301448-D6F4-4EC0-ACF1-744EE0B24D1B}" type="pres">
      <dgm:prSet presAssocID="{83A9F14A-7BE0-4C47-A6FF-4B9E5D3198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D5D10E8-30B5-4871-BC52-5ED9B7D7781D}" type="pres">
      <dgm:prSet presAssocID="{9108A5DC-7B2F-41EA-8646-90F2B0BB4BE6}" presName="spacer" presStyleCnt="0"/>
      <dgm:spPr/>
    </dgm:pt>
    <dgm:pt modelId="{7359290C-E226-4EFD-8466-FE17F3A37956}" type="pres">
      <dgm:prSet presAssocID="{7542D1E4-41E5-47C2-A988-42CE50D93C8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11A9439-F78B-4C90-A6BD-69BF1F34774A}" srcId="{C1FA32BE-697E-418C-9759-9BBB36C8ECA1}" destId="{83A9F14A-7BE0-4C47-A6FF-4B9E5D319881}" srcOrd="0" destOrd="0" parTransId="{75053BBD-0449-472D-AC2A-12EDCECF5488}" sibTransId="{9108A5DC-7B2F-41EA-8646-90F2B0BB4BE6}"/>
    <dgm:cxn modelId="{4AFA535B-0118-4BE9-842F-696444AD2838}" type="presOf" srcId="{7542D1E4-41E5-47C2-A988-42CE50D93C82}" destId="{7359290C-E226-4EFD-8466-FE17F3A37956}" srcOrd="0" destOrd="0" presId="urn:microsoft.com/office/officeart/2005/8/layout/vList2"/>
    <dgm:cxn modelId="{D8446955-DF87-45A5-8CB7-D5A04349B8CD}" type="presOf" srcId="{83A9F14A-7BE0-4C47-A6FF-4B9E5D319881}" destId="{B1301448-D6F4-4EC0-ACF1-744EE0B24D1B}" srcOrd="0" destOrd="0" presId="urn:microsoft.com/office/officeart/2005/8/layout/vList2"/>
    <dgm:cxn modelId="{DE9B839C-7CDC-41E1-AE1A-7F0929DFB257}" srcId="{C1FA32BE-697E-418C-9759-9BBB36C8ECA1}" destId="{7542D1E4-41E5-47C2-A988-42CE50D93C82}" srcOrd="1" destOrd="0" parTransId="{210AB826-B88D-4B98-B6F6-9E8EA3B9F184}" sibTransId="{39ED275C-749E-4753-A1D1-926E34821F0B}"/>
    <dgm:cxn modelId="{D7A5EBB4-D801-4DA9-82A9-1A942C9CC427}" type="presOf" srcId="{C1FA32BE-697E-418C-9759-9BBB36C8ECA1}" destId="{D24FE570-F5BA-4EC4-89AE-2D32C1945DD0}" srcOrd="0" destOrd="0" presId="urn:microsoft.com/office/officeart/2005/8/layout/vList2"/>
    <dgm:cxn modelId="{B202FD59-A6EC-4F6B-89F6-1F7E155E8290}" type="presParOf" srcId="{D24FE570-F5BA-4EC4-89AE-2D32C1945DD0}" destId="{B1301448-D6F4-4EC0-ACF1-744EE0B24D1B}" srcOrd="0" destOrd="0" presId="urn:microsoft.com/office/officeart/2005/8/layout/vList2"/>
    <dgm:cxn modelId="{F803F092-88D4-4985-A2EA-AA213E056A8C}" type="presParOf" srcId="{D24FE570-F5BA-4EC4-89AE-2D32C1945DD0}" destId="{8D5D10E8-30B5-4871-BC52-5ED9B7D7781D}" srcOrd="1" destOrd="0" presId="urn:microsoft.com/office/officeart/2005/8/layout/vList2"/>
    <dgm:cxn modelId="{6CAF6E1C-BC82-4EAB-BA13-DA6B66290DBF}" type="presParOf" srcId="{D24FE570-F5BA-4EC4-89AE-2D32C1945DD0}" destId="{7359290C-E226-4EFD-8466-FE17F3A3795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7A0CF-0AA4-4860-A1DB-1BDD1F3B6311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54E32-BBA3-4460-AA81-9921BA560B07}">
      <dsp:nvSpPr>
        <dsp:cNvPr id="0" name=""/>
        <dsp:cNvSpPr/>
      </dsp:nvSpPr>
      <dsp:spPr>
        <a:xfrm>
          <a:off x="0" y="0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An original piece of research using a method or set of methods learned during your MSc/Mres</a:t>
          </a:r>
          <a:endParaRPr lang="en-US" sz="3000" kern="1200"/>
        </a:p>
      </dsp:txBody>
      <dsp:txXfrm>
        <a:off x="0" y="0"/>
        <a:ext cx="10515600" cy="1088136"/>
      </dsp:txXfrm>
    </dsp:sp>
    <dsp:sp modelId="{D7AE8921-980E-4E6F-9B8B-E6B312A38400}">
      <dsp:nvSpPr>
        <dsp:cNvPr id="0" name=""/>
        <dsp:cNvSpPr/>
      </dsp:nvSpPr>
      <dsp:spPr>
        <a:xfrm>
          <a:off x="0" y="1088136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215DA-7996-4424-AE4E-A49BCEBDDFE9}">
      <dsp:nvSpPr>
        <dsp:cNvPr id="0" name=""/>
        <dsp:cNvSpPr/>
      </dsp:nvSpPr>
      <dsp:spPr>
        <a:xfrm>
          <a:off x="0" y="1088136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12000-15000 words</a:t>
          </a:r>
          <a:endParaRPr lang="en-US" sz="3000" kern="1200"/>
        </a:p>
      </dsp:txBody>
      <dsp:txXfrm>
        <a:off x="0" y="1088136"/>
        <a:ext cx="10515600" cy="1088136"/>
      </dsp:txXfrm>
    </dsp:sp>
    <dsp:sp modelId="{7DC0CE3B-8811-4EF0-BECE-5B66FBCC050B}">
      <dsp:nvSpPr>
        <dsp:cNvPr id="0" name=""/>
        <dsp:cNvSpPr/>
      </dsp:nvSpPr>
      <dsp:spPr>
        <a:xfrm>
          <a:off x="0" y="2176272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9278C-1ED2-42D6-AF0D-AACE849B7A15}">
      <dsp:nvSpPr>
        <dsp:cNvPr id="0" name=""/>
        <dsp:cNvSpPr/>
      </dsp:nvSpPr>
      <dsp:spPr>
        <a:xfrm>
          <a:off x="0" y="2176272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Supervised by an academic member of staff</a:t>
          </a:r>
          <a:endParaRPr lang="en-US" sz="3000" kern="1200"/>
        </a:p>
      </dsp:txBody>
      <dsp:txXfrm>
        <a:off x="0" y="2176272"/>
        <a:ext cx="10515600" cy="1088136"/>
      </dsp:txXfrm>
    </dsp:sp>
    <dsp:sp modelId="{2A3D809B-03B1-4284-9EAC-DE3EDE83C8E0}">
      <dsp:nvSpPr>
        <dsp:cNvPr id="0" name=""/>
        <dsp:cNvSpPr/>
      </dsp:nvSpPr>
      <dsp:spPr>
        <a:xfrm>
          <a:off x="0" y="3264408"/>
          <a:ext cx="105156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FE084-D43A-4C92-9DA8-2BB22BCFCBCE}">
      <dsp:nvSpPr>
        <dsp:cNvPr id="0" name=""/>
        <dsp:cNvSpPr/>
      </dsp:nvSpPr>
      <dsp:spPr>
        <a:xfrm>
          <a:off x="0" y="3264408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Deadline: 15</a:t>
          </a:r>
          <a:r>
            <a:rPr lang="en-GB" sz="3000" kern="1200" baseline="30000"/>
            <a:t>th</a:t>
          </a:r>
          <a:r>
            <a:rPr lang="en-GB" sz="3000" kern="1200"/>
            <a:t> September</a:t>
          </a:r>
          <a:endParaRPr lang="en-US" sz="3000" kern="1200"/>
        </a:p>
      </dsp:txBody>
      <dsp:txXfrm>
        <a:off x="0" y="3264408"/>
        <a:ext cx="10515600" cy="1088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CF69-4025-4C52-8354-0D26B6BF649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9C43B-2ABC-4E08-A893-2757AD88006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E47C6-1BD8-468D-A6C7-4A033AA2DF2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Why has membership of the Labour Party increased substantially in recent years after years of decline?</a:t>
          </a:r>
          <a:endParaRPr lang="en-US" sz="2200" kern="1200"/>
        </a:p>
      </dsp:txBody>
      <dsp:txXfrm>
        <a:off x="1429899" y="2442"/>
        <a:ext cx="5083704" cy="1238008"/>
      </dsp:txXfrm>
    </dsp:sp>
    <dsp:sp modelId="{54A99403-1AE5-4D0F-9C26-545957110AE9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FBD3F-087B-4D20-8BF3-C36FC579898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E1827-066F-4B93-A653-CA2766BF4CC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Why do some left-wing militant groups turn to urban terrorism when significant pressure is applied, while others do not?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4D46D7DD-E464-4A3E-8674-7B000F27080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5AF96-1CC5-41C8-A77A-7475921A090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3A176-128B-40C1-AA17-E8B98745E988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How does public sculpture contribute to the construction of nationalism in Israel?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B9465676-A521-400F-BF29-B6DA3835D08C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159AD-90CB-4289-9957-91CBB71AC5BB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E2E50-F1CD-455E-BCB8-8B1F4F2E5A44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How has the experience of political power changed how democracy is discussed by the AKP in Turkey?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CF69-4025-4C52-8354-0D26B6BF649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9C43B-2ABC-4E08-A893-2757AD88006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E47C6-1BD8-468D-A6C7-4A033AA2DF2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Party membership</a:t>
          </a:r>
          <a:r>
            <a:rPr lang="en-GB" sz="2200" kern="1200"/>
            <a:t>, populism</a:t>
          </a:r>
          <a:endParaRPr lang="en-US" sz="2200" kern="1200" dirty="0"/>
        </a:p>
      </dsp:txBody>
      <dsp:txXfrm>
        <a:off x="1429899" y="2442"/>
        <a:ext cx="5083704" cy="1238008"/>
      </dsp:txXfrm>
    </dsp:sp>
    <dsp:sp modelId="{54A99403-1AE5-4D0F-9C26-545957110AE9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FBD3F-087B-4D20-8BF3-C36FC579898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E1827-066F-4B93-A653-CA2766BF4CC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Terrorism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4D46D7DD-E464-4A3E-8674-7B000F27080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5AF96-1CC5-41C8-A77A-7475921A090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3A176-128B-40C1-AA17-E8B98745E988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Nationalism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B9465676-A521-400F-BF29-B6DA3835D08C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159AD-90CB-4289-9957-91CBB71AC5BB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E2E50-F1CD-455E-BCB8-8B1F4F2E5A44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Democracy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01448-D6F4-4EC0-ACF1-744EE0B24D1B}">
      <dsp:nvSpPr>
        <dsp:cNvPr id="0" name=""/>
        <dsp:cNvSpPr/>
      </dsp:nvSpPr>
      <dsp:spPr>
        <a:xfrm>
          <a:off x="0" y="20992"/>
          <a:ext cx="6089650" cy="26945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 dirty="0"/>
            <a:t>What are the key concepts in your research design?</a:t>
          </a:r>
          <a:endParaRPr lang="en-US" sz="4900" kern="1200" dirty="0"/>
        </a:p>
      </dsp:txBody>
      <dsp:txXfrm>
        <a:off x="131535" y="152527"/>
        <a:ext cx="5826580" cy="2431440"/>
      </dsp:txXfrm>
    </dsp:sp>
    <dsp:sp modelId="{7359290C-E226-4EFD-8466-FE17F3A37956}">
      <dsp:nvSpPr>
        <dsp:cNvPr id="0" name=""/>
        <dsp:cNvSpPr/>
      </dsp:nvSpPr>
      <dsp:spPr>
        <a:xfrm>
          <a:off x="0" y="2856622"/>
          <a:ext cx="6089650" cy="26945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How will you operationalize your concepts?</a:t>
          </a:r>
        </a:p>
      </dsp:txBody>
      <dsp:txXfrm>
        <a:off x="131535" y="2988157"/>
        <a:ext cx="5826580" cy="24314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CF69-4025-4C52-8354-0D26B6BF649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9C43B-2ABC-4E08-A893-2757AD88006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E47C6-1BD8-468D-A6C7-4A033AA2DF2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Cartel Party Thesis, quantitative studies</a:t>
          </a:r>
          <a:endParaRPr lang="en-US" sz="2100" kern="1200" dirty="0"/>
        </a:p>
      </dsp:txBody>
      <dsp:txXfrm>
        <a:off x="1429899" y="2442"/>
        <a:ext cx="5083704" cy="1238008"/>
      </dsp:txXfrm>
    </dsp:sp>
    <dsp:sp modelId="{54A99403-1AE5-4D0F-9C26-545957110AE9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FBD3F-087B-4D20-8BF3-C36FC579898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E1827-066F-4B93-A653-CA2766BF4CC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Instrumental theories of terrorism, studies of other terrorist groups</a:t>
          </a:r>
          <a:endParaRPr lang="en-US" sz="2100" kern="1200" dirty="0"/>
        </a:p>
      </dsp:txBody>
      <dsp:txXfrm>
        <a:off x="1429899" y="1549953"/>
        <a:ext cx="5083704" cy="1238008"/>
      </dsp:txXfrm>
    </dsp:sp>
    <dsp:sp modelId="{4D46D7DD-E464-4A3E-8674-7B000F27080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5AF96-1CC5-41C8-A77A-7475921A090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3A176-128B-40C1-AA17-E8B98745E988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Ethno-symbolist approaches to nationalism, studies of nationalism in Israel</a:t>
          </a:r>
          <a:endParaRPr lang="en-US" sz="2100" kern="1200" dirty="0"/>
        </a:p>
      </dsp:txBody>
      <dsp:txXfrm>
        <a:off x="1429899" y="3097464"/>
        <a:ext cx="5083704" cy="1238008"/>
      </dsp:txXfrm>
    </dsp:sp>
    <dsp:sp modelId="{B9465676-A521-400F-BF29-B6DA3835D08C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159AD-90CB-4289-9957-91CBB71AC5BB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E2E50-F1CD-455E-BCB8-8B1F4F2E5A44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Political theory debates on conceptualising democracy, studies of elite discourse on democracy in other countries/regions</a:t>
          </a:r>
          <a:endParaRPr lang="en-US" sz="2100" kern="1200" dirty="0"/>
        </a:p>
      </dsp:txBody>
      <dsp:txXfrm>
        <a:off x="1429899" y="4644974"/>
        <a:ext cx="5083704" cy="12380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01448-D6F4-4EC0-ACF1-744EE0B24D1B}">
      <dsp:nvSpPr>
        <dsp:cNvPr id="0" name=""/>
        <dsp:cNvSpPr/>
      </dsp:nvSpPr>
      <dsp:spPr>
        <a:xfrm>
          <a:off x="0" y="548218"/>
          <a:ext cx="6089650" cy="21816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What are the key theories you need to engage with?</a:t>
          </a:r>
          <a:endParaRPr lang="en-US" sz="3900" kern="1200" dirty="0"/>
        </a:p>
      </dsp:txBody>
      <dsp:txXfrm>
        <a:off x="106501" y="654719"/>
        <a:ext cx="5876648" cy="1968682"/>
      </dsp:txXfrm>
    </dsp:sp>
    <dsp:sp modelId="{7359290C-E226-4EFD-8466-FE17F3A37956}">
      <dsp:nvSpPr>
        <dsp:cNvPr id="0" name=""/>
        <dsp:cNvSpPr/>
      </dsp:nvSpPr>
      <dsp:spPr>
        <a:xfrm>
          <a:off x="0" y="2842222"/>
          <a:ext cx="6089650" cy="21816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What other studies have been done which might be relevant for your research?</a:t>
          </a:r>
          <a:endParaRPr lang="en-US" sz="3900" kern="1200" dirty="0"/>
        </a:p>
      </dsp:txBody>
      <dsp:txXfrm>
        <a:off x="106501" y="2948723"/>
        <a:ext cx="5876648" cy="19686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7CF69-4025-4C52-8354-0D26B6BF649B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9C43B-2ABC-4E08-A893-2757AD88006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9000" r="-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E47C6-1BD8-468D-A6C7-4A033AA2DF2F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Focus groups and a survey</a:t>
          </a:r>
        </a:p>
      </dsp:txBody>
      <dsp:txXfrm>
        <a:off x="1429899" y="2442"/>
        <a:ext cx="5083704" cy="1238008"/>
      </dsp:txXfrm>
    </dsp:sp>
    <dsp:sp modelId="{54A99403-1AE5-4D0F-9C26-545957110AE9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FBD3F-087B-4D20-8BF3-C36FC5798985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E1827-066F-4B93-A653-CA2766BF4CC3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Case studies based on news reports and published writings by militant leaders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4D46D7DD-E464-4A3E-8674-7B000F270803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5AF96-1CC5-41C8-A77A-7475921A090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3A176-128B-40C1-AA17-E8B98745E988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Case studies based on news reports and art history books</a:t>
          </a:r>
          <a:endParaRPr lang="en-US" sz="2200" kern="1200" dirty="0"/>
        </a:p>
      </dsp:txBody>
      <dsp:txXfrm>
        <a:off x="1429899" y="3097464"/>
        <a:ext cx="5083704" cy="1238008"/>
      </dsp:txXfrm>
    </dsp:sp>
    <dsp:sp modelId="{B9465676-A521-400F-BF29-B6DA3835D08C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159AD-90CB-4289-9957-91CBB71AC5BB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7000" b="-17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E2E50-F1CD-455E-BCB8-8B1F4F2E5A44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Discourse analysis of President Erdogan’s speeches and analysis of World Values Survey data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01448-D6F4-4EC0-ACF1-744EE0B24D1B}">
      <dsp:nvSpPr>
        <dsp:cNvPr id="0" name=""/>
        <dsp:cNvSpPr/>
      </dsp:nvSpPr>
      <dsp:spPr>
        <a:xfrm>
          <a:off x="0" y="20992"/>
          <a:ext cx="6089650" cy="26945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 dirty="0"/>
            <a:t>Which method(s) will you use in your project?</a:t>
          </a:r>
          <a:endParaRPr lang="en-US" sz="4900" kern="1200" dirty="0"/>
        </a:p>
      </dsp:txBody>
      <dsp:txXfrm>
        <a:off x="131535" y="152527"/>
        <a:ext cx="5826580" cy="2431440"/>
      </dsp:txXfrm>
    </dsp:sp>
    <dsp:sp modelId="{7359290C-E226-4EFD-8466-FE17F3A37956}">
      <dsp:nvSpPr>
        <dsp:cNvPr id="0" name=""/>
        <dsp:cNvSpPr/>
      </dsp:nvSpPr>
      <dsp:spPr>
        <a:xfrm>
          <a:off x="0" y="2856622"/>
          <a:ext cx="6089650" cy="26945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kern="1200" dirty="0"/>
            <a:t>What data will you collect?</a:t>
          </a:r>
          <a:endParaRPr lang="en-US" sz="4900" kern="1200" dirty="0"/>
        </a:p>
      </dsp:txBody>
      <dsp:txXfrm>
        <a:off x="131535" y="2988157"/>
        <a:ext cx="5826580" cy="2431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C08DF-4456-4F4E-AB74-CE27D9428DF5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04BDD-9370-4ED2-BFE9-06A87DD9D7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58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reasonably foreseeable factors that may be expected to influence their willingness to participate such as potential risks, discomfort, or adverse effects; any prospective research benefits; limits of confidentiality; incentives for participation; and whom to contact for questions about the research and research participants’ rights. </a:t>
            </a:r>
          </a:p>
          <a:p>
            <a:r>
              <a:rPr lang="en-GB" dirty="0"/>
              <a:t>Deception is a situation in which subjects have essential information withheld and/or are intentionally misled about procedures and purposes. A thorough debriefing is particularly important in studies involving deception.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4D1546-A209-6045-974E-276C7B3DEB5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34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reasonably foreseeable factors that may be expected to influence their willingness to participate such as potential risks, discomfort, or adverse effects; any prospective research benefits; limits of confidentiality; incentives for participation; and whom to contact for questions about the research and research participants’ rights. </a:t>
            </a:r>
          </a:p>
          <a:p>
            <a:r>
              <a:rPr lang="en-GB" dirty="0"/>
              <a:t>Deception is a situation in which subjects have essential information withheld and/or are intentionally misled about procedures and purposes. A thorough debriefing is particularly important in studies involving deception.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4D1546-A209-6045-974E-276C7B3DEB5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150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4D1546-A209-6045-974E-276C7B3DEB5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29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4D1546-A209-6045-974E-276C7B3DEB5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292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29F4-6122-4813-BFFB-9A45DD43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4896-B338-4A86-B8F6-707BD751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C522-FCFD-4AA7-BE3E-EAAD6F3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927A-7F54-4F69-9D3E-567E46FA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04A-EA68-4643-B722-47188ADD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96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926-CD73-4848-87DC-FCF9050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F20A-F016-4E02-BA30-F1A807C6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4985-0A75-4B61-8FFE-777F45A2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625-8DCF-4927-AB6E-83F05A29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D06A-6EC3-4173-94EF-FECC98C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169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633C-1402-4735-9998-A8DC1A7D7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AA2C-7723-4424-BCF9-EB2B53B7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A04C-529A-4658-935E-968C204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2F32-95B8-45F7-8C51-F72F4AF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34F-97E2-4FBD-BBBC-585886D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305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EE92177-088E-44E1-BE98-D7E08490ACC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92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935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802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73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214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530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813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5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2AE-AA41-4B94-A380-FD506B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800A-7359-4CC8-947B-6547435B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F71F-57E2-4BA5-8FA7-399B8D87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26E5-3965-476C-8C92-CB832CE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95A-7CA2-4C8E-994A-DDF000A4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59829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462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221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923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99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93F-1198-4B98-9228-F788B606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304C-63B4-4845-B10A-BAFFDC46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C7F6-232B-4F6D-A376-B19737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23EA-F2FB-4D10-93E8-467C33E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96F-3362-4B7B-9DAC-4D47DF77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45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347-B5C6-4A60-91A9-0B9FF9B6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91C6-2578-4CDD-8A97-39FC67B3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D647-54D0-4462-A475-F1503DA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8012-E875-4A2F-98AB-BAF9E828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1FEB-60F5-4C19-89F1-251A8CB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789E-45BA-4AC8-9695-5243340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520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6F6-593F-43EC-995A-7CDA0208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0D2E-FB83-4E80-9901-4D06DA6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5803-C3BE-428A-95CB-8550A4F5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8A6FC-444F-4515-80AB-0554A4EE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AA1-C9D5-4B06-A59D-5FC9550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6C0F-B14E-4A65-BCC4-555A5BB7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A5B9-B0AF-4EFF-A9F7-D913B1F3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07041-5011-4BCD-80B9-FFAA5CB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0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9237-CC68-4AB4-972E-F951314C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3F00-9C85-415F-B853-D0D965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A5D07-1AA0-4482-AABA-8118154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DB04-0BB3-4069-8928-313CEE7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334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19ED-6631-4CE8-B741-7B3BC4F0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304A-4A69-4D76-AE97-6C2FE0D2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FA6A-CCD4-4D99-A6F4-51633AB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051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AB8-B1CB-45A4-A675-17E139C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830-9D94-4ACE-B0C3-253DD62B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32CF-333C-42DF-9613-CE2D45F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3320-9EAD-472F-8880-1A45773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8975-3988-4DE9-B965-B227FD8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78B7-FF7B-4C44-8717-1D24E4E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913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F99-E634-4975-8B8D-4B498B8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845ED-CA95-46A0-B844-BFCF6211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3909-5898-4BC5-8BBD-04CEE2D4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AAC8-E446-44B8-B5F3-1DF0F5D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6E8F-A47C-4039-AEB9-A2B8272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0420-2DE4-4E7A-9BE3-9F44307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267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8EC-B8B4-4540-9FAD-BFB9F08F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EEA-965F-47D6-A697-A1E632B7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9E2-7FC6-4B3A-A15F-6108E521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5832-1582-48AA-B8BE-4467814CE301}" type="datetimeFigureOut">
              <a:rPr lang="en-GB" smtClean="0"/>
              <a:t>14/02/2024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27DE-345C-447B-A6B1-D0ACC80C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DC47-F83D-4ADD-8219-82EB138F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10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A579-D20D-A046-A193-E96D06E34143}" type="datetimeFigureOut">
              <a:rPr lang="en-GB" smtClean="0"/>
              <a:t>14/02/2024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30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1106" y="541132"/>
            <a:ext cx="10929788" cy="34428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269281"/>
            <a:ext cx="8991600" cy="1264763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GB" sz="4000" dirty="0" err="1">
                <a:solidFill>
                  <a:srgbClr val="404040"/>
                </a:solidFill>
              </a:rPr>
              <a:t>MRes</a:t>
            </a:r>
            <a:r>
              <a:rPr lang="en-GB" sz="4000" dirty="0">
                <a:solidFill>
                  <a:srgbClr val="404040"/>
                </a:solidFill>
              </a:rPr>
              <a:t> and Social Research Dissertation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5" y="5688536"/>
            <a:ext cx="6801612" cy="536125"/>
          </a:xfrm>
        </p:spPr>
        <p:txBody>
          <a:bodyPr>
            <a:normAutofit/>
          </a:bodyPr>
          <a:lstStyle/>
          <a:p>
            <a:r>
              <a:rPr lang="en-GB" sz="1800" b="1" dirty="0">
                <a:solidFill>
                  <a:srgbClr val="FFFFFF"/>
                </a:solidFill>
              </a:rPr>
              <a:t>Barry Maydom</a:t>
            </a:r>
            <a:endParaRPr lang="en-GB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B86EDFFF-1E07-46CC-A38C-0F39B42ACC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30ED0-9D63-4CA7-AEF5-63DC60CA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n-GB" sz="3600"/>
              <a:t>Ethics at Birkbeck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6AB3-B6EE-4948-AA10-F4460301C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Students’ projects need to be reviewed by the supervisor to decide if they involve routine or non-routine research</a:t>
            </a:r>
          </a:p>
          <a:p>
            <a:r>
              <a:rPr lang="en-GB" sz="2400" dirty="0"/>
              <a:t>Non-routine research</a:t>
            </a:r>
          </a:p>
          <a:p>
            <a:pPr lvl="1"/>
            <a:r>
              <a:rPr lang="en-GB" dirty="0"/>
              <a:t>Participants’ physical or mental wellbeing is put at risk</a:t>
            </a:r>
          </a:p>
          <a:p>
            <a:pPr lvl="1"/>
            <a:r>
              <a:rPr lang="en-GB" dirty="0"/>
              <a:t>Vulnerable populations are involved</a:t>
            </a:r>
          </a:p>
          <a:p>
            <a:pPr lvl="1"/>
            <a:r>
              <a:rPr lang="en-GB" dirty="0"/>
              <a:t>Permission of a gatekeeper is required to access participants</a:t>
            </a:r>
          </a:p>
          <a:p>
            <a:pPr lvl="1"/>
            <a:r>
              <a:rPr lang="en-GB" dirty="0"/>
              <a:t>Use of deception or lack of informed consent</a:t>
            </a:r>
          </a:p>
          <a:p>
            <a:pPr lvl="1"/>
            <a:r>
              <a:rPr lang="en-GB" dirty="0"/>
              <a:t>Predictable media interest or sensitivity</a:t>
            </a:r>
          </a:p>
          <a:p>
            <a:pPr lvl="1"/>
            <a:r>
              <a:rPr lang="en-GB" dirty="0"/>
              <a:t>Conflicts of interest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1758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B16FBBAC-2F7C-4DCC-995F-65F1D9D327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n-GB" sz="3600"/>
              <a:t>Ethics at Birkbeck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>
            <a:normAutofit/>
          </a:bodyPr>
          <a:lstStyle/>
          <a:p>
            <a:r>
              <a:rPr lang="en-GB" sz="2400" dirty="0"/>
              <a:t>New procedure this year: details are available on Moodle</a:t>
            </a:r>
          </a:p>
          <a:p>
            <a:r>
              <a:rPr lang="en-GB" sz="2400" dirty="0"/>
              <a:t>Draft ethics application online and send it to your supervisor</a:t>
            </a:r>
          </a:p>
          <a:p>
            <a:r>
              <a:rPr lang="en-GB" sz="2400" dirty="0"/>
              <a:t>Your supervisor will advise you about next steps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59EFD9F-2151-4063-B863-6C06D7E0362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918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6900F-B892-4660-90E9-B095D067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Supervisors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19E3-B0E8-49E0-8A7F-6DE24F05A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GB" sz="2400" dirty="0"/>
              <a:t>Supervisors offer guidance and support, but not direction</a:t>
            </a:r>
          </a:p>
          <a:p>
            <a:r>
              <a:rPr lang="en-GB" sz="2400" dirty="0"/>
              <a:t>They can advise you on research questions, approach, the outline structure and research design</a:t>
            </a:r>
          </a:p>
          <a:p>
            <a:r>
              <a:rPr lang="en-GB" sz="2400" dirty="0"/>
              <a:t>They cannot comment on full drafts</a:t>
            </a:r>
          </a:p>
          <a:p>
            <a:r>
              <a:rPr lang="en-GB" sz="2400" dirty="0"/>
              <a:t>3x1hr meetings (or more meetings for a shorter time)</a:t>
            </a:r>
          </a:p>
          <a:p>
            <a:r>
              <a:rPr lang="en-GB" sz="2400" dirty="0"/>
              <a:t>It is your responsibility to arrange meetings</a:t>
            </a:r>
          </a:p>
          <a:p>
            <a:r>
              <a:rPr lang="en-GB" sz="2400" dirty="0"/>
              <a:t>Agree a rough plan and schedule with your supervisor</a:t>
            </a:r>
          </a:p>
        </p:txBody>
      </p:sp>
    </p:spTree>
    <p:extLst>
      <p:ext uri="{BB962C8B-B14F-4D97-AF65-F5344CB8AC3E}">
        <p14:creationId xmlns:p14="http://schemas.microsoft.com/office/powerpoint/2010/main" val="56764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55507-58E9-48D7-92F0-3D1A3757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Some Examples</a:t>
            </a:r>
          </a:p>
        </p:txBody>
      </p:sp>
      <p:pic>
        <p:nvPicPr>
          <p:cNvPr id="8" name="Picture 7" descr="A close up of a sandy beach&#10;&#10;Description automatically generated">
            <a:extLst>
              <a:ext uri="{FF2B5EF4-FFF2-40B4-BE49-F238E27FC236}">
                <a16:creationId xmlns:a16="http://schemas.microsoft.com/office/drawing/2014/main" id="{9F16E2D1-6877-4FEB-B20F-756BE2706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790"/>
          <a:stretch/>
        </p:blipFill>
        <p:spPr>
          <a:xfrm>
            <a:off x="317635" y="321733"/>
            <a:ext cx="4151681" cy="3026834"/>
          </a:xfrm>
          <a:prstGeom prst="rect">
            <a:avLst/>
          </a:prstGeom>
        </p:spPr>
      </p:pic>
      <p:pic>
        <p:nvPicPr>
          <p:cNvPr id="7" name="Picture 6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EB94C9EA-B279-4851-8B45-245638C87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8" r="1" b="1"/>
          <a:stretch/>
        </p:blipFill>
        <p:spPr>
          <a:xfrm>
            <a:off x="4638955" y="321733"/>
            <a:ext cx="3539976" cy="2985818"/>
          </a:xfrm>
          <a:prstGeom prst="rect">
            <a:avLst/>
          </a:prstGeom>
        </p:spPr>
      </p:pic>
      <p:pic>
        <p:nvPicPr>
          <p:cNvPr id="4" name="Picture 3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17711986-C668-4D61-84B3-19960184A5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9" r="-3" b="25892"/>
          <a:stretch/>
        </p:blipFill>
        <p:spPr>
          <a:xfrm>
            <a:off x="8348570" y="321734"/>
            <a:ext cx="3535590" cy="298581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1716860-4A0C-4512-A68D-12568B7FF41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5" b="-1"/>
          <a:stretch/>
        </p:blipFill>
        <p:spPr>
          <a:xfrm>
            <a:off x="317635" y="3509433"/>
            <a:ext cx="4160452" cy="302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9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4140-82ED-4974-B708-B045442C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r>
              <a:rPr lang="en-GB" dirty="0"/>
              <a:t>Research Topics and Research Questions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E6A458F7-014D-4895-8344-5C76BCF61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FEE8E-688F-4EA2-8B53-48396F25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3667" y="2279018"/>
            <a:ext cx="5314543" cy="4073144"/>
          </a:xfrm>
        </p:spPr>
        <p:txBody>
          <a:bodyPr anchor="t">
            <a:normAutofit/>
          </a:bodyPr>
          <a:lstStyle/>
          <a:p>
            <a:r>
              <a:rPr lang="en-GB" sz="2000" dirty="0"/>
              <a:t>Research Topic</a:t>
            </a:r>
          </a:p>
          <a:p>
            <a:pPr lvl="1"/>
            <a:r>
              <a:rPr lang="en-GB" sz="2000" dirty="0"/>
              <a:t>The overall field in which you are researching</a:t>
            </a:r>
          </a:p>
          <a:p>
            <a:pPr lvl="1"/>
            <a:r>
              <a:rPr lang="en-GB" sz="2000" dirty="0"/>
              <a:t>If you are focussing on a particular event, movement, idea etc, consider what it is a case of</a:t>
            </a:r>
          </a:p>
          <a:p>
            <a:r>
              <a:rPr lang="en-GB" sz="2000" dirty="0"/>
              <a:t>Research Question</a:t>
            </a:r>
          </a:p>
          <a:p>
            <a:pPr lvl="1"/>
            <a:r>
              <a:rPr lang="en-GB" sz="2000" dirty="0"/>
              <a:t>Make sure you have a question that you can clearly express </a:t>
            </a:r>
          </a:p>
          <a:p>
            <a:pPr lvl="1"/>
            <a:r>
              <a:rPr lang="en-GB" sz="2000" dirty="0"/>
              <a:t>Your dissertation should focus throughout on answering the question</a:t>
            </a:r>
          </a:p>
        </p:txBody>
      </p:sp>
    </p:spTree>
    <p:extLst>
      <p:ext uri="{BB962C8B-B14F-4D97-AF65-F5344CB8AC3E}">
        <p14:creationId xmlns:p14="http://schemas.microsoft.com/office/powerpoint/2010/main" val="2197110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8843A-F051-4CA9-A005-762DE4BE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Research Questions: 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7DF488-B4AF-436A-87F3-9984254C2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995934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008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336162-B533-4EFE-8BB3-8EBB4A5E3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14384" cy="6858000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945A6-683F-455A-A968-A0098F0F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GB" sz="3200">
                <a:solidFill>
                  <a:srgbClr val="262626"/>
                </a:solidFill>
              </a:rPr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2FAF6-DDEC-4CE2-B944-4930FE5D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GB" sz="2400" dirty="0"/>
              <a:t>It is important to identify the key concepts in your research topic/question</a:t>
            </a:r>
          </a:p>
          <a:p>
            <a:r>
              <a:rPr lang="en-GB" sz="2400" dirty="0"/>
              <a:t>Make sure you understand existing conceptual debates</a:t>
            </a:r>
          </a:p>
          <a:p>
            <a:r>
              <a:rPr lang="en-GB" sz="2400" dirty="0"/>
              <a:t>Be clear about how you use the concepts in your argument</a:t>
            </a:r>
          </a:p>
          <a:p>
            <a:r>
              <a:rPr lang="en-GB" sz="2400" dirty="0"/>
              <a:t>Don’t be afraid to criticise how concepts are used in the current literature</a:t>
            </a:r>
          </a:p>
          <a:p>
            <a:r>
              <a:rPr lang="en-GB" sz="2400" dirty="0"/>
              <a:t>Think about operationalisation: how do you turn an abstract concept into something we can measure?</a:t>
            </a:r>
          </a:p>
        </p:txBody>
      </p:sp>
    </p:spTree>
    <p:extLst>
      <p:ext uri="{BB962C8B-B14F-4D97-AF65-F5344CB8AC3E}">
        <p14:creationId xmlns:p14="http://schemas.microsoft.com/office/powerpoint/2010/main" val="1964477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8843A-F051-4CA9-A005-762DE4BE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Key concepts: 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7DF488-B4AF-436A-87F3-9984254C2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716241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176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C09E9-0641-4537-B1B7-848F988E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23649B-A1A1-4C57-A5BD-61D7E45BB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895345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3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0E62B-3E28-4BB3-A48D-C5B9424415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3" b="556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C4A80C-7380-429E-82FC-B6358460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Literature Reviews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44BD2-48CC-41AE-A239-1C7C9D5E0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GB" sz="2400" dirty="0">
                <a:solidFill>
                  <a:srgbClr val="FFFFFF"/>
                </a:solidFill>
              </a:rPr>
              <a:t>What research has already been done on your topic?</a:t>
            </a:r>
          </a:p>
          <a:p>
            <a:r>
              <a:rPr lang="en-GB" sz="2400" dirty="0">
                <a:solidFill>
                  <a:srgbClr val="FFFFFF"/>
                </a:solidFill>
              </a:rPr>
              <a:t>What are the key theories and debates?</a:t>
            </a:r>
          </a:p>
          <a:p>
            <a:r>
              <a:rPr lang="en-GB" sz="2400" dirty="0">
                <a:solidFill>
                  <a:srgbClr val="FFFFFF"/>
                </a:solidFill>
              </a:rPr>
              <a:t>What is missing from the existing literature and how will your dissertation contribute?</a:t>
            </a:r>
          </a:p>
          <a:p>
            <a:r>
              <a:rPr lang="en-GB" sz="2400" dirty="0">
                <a:solidFill>
                  <a:srgbClr val="FFFFFF"/>
                </a:solidFill>
              </a:rPr>
              <a:t>How to find relevant literature</a:t>
            </a:r>
          </a:p>
          <a:p>
            <a:pPr lvl="1"/>
            <a:r>
              <a:rPr lang="en-GB" sz="2000" dirty="0">
                <a:solidFill>
                  <a:srgbClr val="FFFFFF"/>
                </a:solidFill>
              </a:rPr>
              <a:t>Reading lists for modules you have taken</a:t>
            </a:r>
          </a:p>
          <a:p>
            <a:pPr lvl="1"/>
            <a:r>
              <a:rPr lang="en-GB" sz="2000" dirty="0">
                <a:solidFill>
                  <a:srgbClr val="FFFFFF"/>
                </a:solidFill>
              </a:rPr>
              <a:t>Libraries: Birkbeck and Senate House</a:t>
            </a:r>
          </a:p>
          <a:p>
            <a:pPr lvl="1"/>
            <a:r>
              <a:rPr lang="en-GB" sz="2000" dirty="0">
                <a:solidFill>
                  <a:srgbClr val="FFFFFF"/>
                </a:solidFill>
              </a:rPr>
              <a:t>Google Scholar</a:t>
            </a:r>
          </a:p>
          <a:p>
            <a:pPr lvl="1"/>
            <a:r>
              <a:rPr lang="en-GB" sz="2000" dirty="0">
                <a:solidFill>
                  <a:srgbClr val="FFFFFF"/>
                </a:solidFill>
              </a:rPr>
              <a:t>Look at the literature reviews of recent articles on your topic</a:t>
            </a:r>
          </a:p>
        </p:txBody>
      </p:sp>
    </p:spTree>
    <p:extLst>
      <p:ext uri="{BB962C8B-B14F-4D97-AF65-F5344CB8AC3E}">
        <p14:creationId xmlns:p14="http://schemas.microsoft.com/office/powerpoint/2010/main" val="1578757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AB575-0270-4737-AAD0-2DF65F0C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Today’s Agenda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EC08A-FC71-461E-97C3-72581EFE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dirty="0"/>
              <a:t>What is a dissertation?</a:t>
            </a:r>
          </a:p>
          <a:p>
            <a:r>
              <a:rPr lang="en-GB" dirty="0"/>
              <a:t>Ethics</a:t>
            </a:r>
          </a:p>
          <a:p>
            <a:r>
              <a:rPr lang="en-GB" dirty="0"/>
              <a:t>Working with your supervisor</a:t>
            </a:r>
          </a:p>
          <a:p>
            <a:r>
              <a:rPr lang="en-GB" dirty="0"/>
              <a:t>Research topics and research questions</a:t>
            </a:r>
          </a:p>
          <a:p>
            <a:r>
              <a:rPr lang="en-GB" dirty="0"/>
              <a:t>Concepts</a:t>
            </a:r>
          </a:p>
          <a:p>
            <a:r>
              <a:rPr lang="en-GB" dirty="0"/>
              <a:t>Literature reviews</a:t>
            </a:r>
          </a:p>
          <a:p>
            <a:r>
              <a:rPr lang="en-GB" dirty="0"/>
              <a:t>Research methods</a:t>
            </a:r>
          </a:p>
          <a:p>
            <a:r>
              <a:rPr lang="en-GB" dirty="0"/>
              <a:t>Writing your dissertation</a:t>
            </a:r>
          </a:p>
          <a:p>
            <a:r>
              <a:rPr lang="en-GB" dirty="0"/>
              <a:t>Assessment criteria</a:t>
            </a:r>
          </a:p>
        </p:txBody>
      </p:sp>
    </p:spTree>
    <p:extLst>
      <p:ext uri="{BB962C8B-B14F-4D97-AF65-F5344CB8AC3E}">
        <p14:creationId xmlns:p14="http://schemas.microsoft.com/office/powerpoint/2010/main" val="255021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8843A-F051-4CA9-A005-762DE4BE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Literature reviews: 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7DF488-B4AF-436A-87F3-9984254C2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26481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3412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C09E9-0641-4537-B1B7-848F988E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23649B-A1A1-4C57-A5BD-61D7E45BB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496847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7940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E5F1C-0BBB-4E73-AD0E-899556D2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>
                    <a:lumMod val="95000"/>
                    <a:lumOff val="5000"/>
                  </a:schemeClr>
                </a:solidFill>
              </a:rPr>
              <a:t>Research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2069-E697-430E-941D-30DD8C33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You can use any method, or mix of methods, you think will help to answer the question</a:t>
            </a:r>
          </a:p>
          <a:p>
            <a:r>
              <a:rPr lang="en-GB" sz="2400" dirty="0"/>
              <a:t>Qualitative: interviews, focus groups, case studies</a:t>
            </a:r>
          </a:p>
          <a:p>
            <a:r>
              <a:rPr lang="en-GB" sz="2400" dirty="0"/>
              <a:t>Quantitative: surveys (original or existing), analysis of administrative data</a:t>
            </a:r>
          </a:p>
          <a:p>
            <a:r>
              <a:rPr lang="en-GB" sz="2400" dirty="0"/>
              <a:t>Mixed methods: think carefully about how to combine them</a:t>
            </a:r>
          </a:p>
        </p:txBody>
      </p:sp>
    </p:spTree>
    <p:extLst>
      <p:ext uri="{BB962C8B-B14F-4D97-AF65-F5344CB8AC3E}">
        <p14:creationId xmlns:p14="http://schemas.microsoft.com/office/powerpoint/2010/main" val="2813302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8843A-F051-4CA9-A005-762DE4BE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Research Methods: 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7DF488-B4AF-436A-87F3-9984254C2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51719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629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95D989-81FA-4BAD-9AD5-E46CEDA9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3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C09E9-0641-4537-B1B7-848F988E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1161"/>
            <a:ext cx="3335594" cy="540337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6189E5-8A3E-4CFD-B71B-CCD0F8495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3" y="0"/>
            <a:ext cx="142074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23649B-A1A1-4C57-A5BD-61D7E45BB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822899"/>
              </p:ext>
            </p:extLst>
          </p:nvPr>
        </p:nvGraphicFramePr>
        <p:xfrm>
          <a:off x="5459413" y="642938"/>
          <a:ext cx="608965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0068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58753-374B-43CF-894E-2DB4579E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/>
              <a:t>Writing Your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DF32D-C89F-43DE-8777-CBD5A4688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2400" dirty="0"/>
              <a:t>Introduction</a:t>
            </a:r>
          </a:p>
          <a:p>
            <a:r>
              <a:rPr lang="en-GB" sz="2400" dirty="0"/>
              <a:t>Literature Review</a:t>
            </a:r>
          </a:p>
          <a:p>
            <a:r>
              <a:rPr lang="en-GB" sz="2400" dirty="0"/>
              <a:t>Theory</a:t>
            </a:r>
          </a:p>
          <a:p>
            <a:r>
              <a:rPr lang="en-GB" sz="2400" dirty="0"/>
              <a:t>Methods</a:t>
            </a:r>
          </a:p>
          <a:p>
            <a:r>
              <a:rPr lang="en-GB" sz="2400" dirty="0"/>
              <a:t>Results</a:t>
            </a:r>
          </a:p>
          <a:p>
            <a:r>
              <a:rPr lang="en-GB" sz="2400" dirty="0"/>
              <a:t>Analysis/Discussion</a:t>
            </a:r>
          </a:p>
          <a:p>
            <a:r>
              <a:rPr lang="en-GB" sz="2400" dirty="0"/>
              <a:t>Conclusion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Open Enrollment">
            <a:extLst>
              <a:ext uri="{FF2B5EF4-FFF2-40B4-BE49-F238E27FC236}">
                <a16:creationId xmlns:a16="http://schemas.microsoft.com/office/drawing/2014/main" id="{D96CA8AC-A356-4E16-A214-B1B2DF112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42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A4F209C-C20E-4FA7-B241-1EF4F8D19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564234-45B0-4ED8-A9E2-199C00173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12192000" cy="5166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66A54-FEE5-4146-8680-004DF65C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>
                    <a:lumMod val="95000"/>
                    <a:lumOff val="5000"/>
                  </a:schemeClr>
                </a:solidFill>
              </a:rPr>
              <a:t>Assessment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2150-9131-485D-AA1A-EA499B288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10515600" cy="4065986"/>
          </a:xfrm>
        </p:spPr>
        <p:txBody>
          <a:bodyPr anchor="ctr">
            <a:normAutofit/>
          </a:bodyPr>
          <a:lstStyle/>
          <a:p>
            <a:pPr>
              <a:spcAft>
                <a:spcPts val="1200"/>
              </a:spcAft>
            </a:pPr>
            <a:r>
              <a:rPr lang="en-GB" altLang="en-US" sz="1800" dirty="0"/>
              <a:t>the research question is well-defined, and contextualised </a:t>
            </a:r>
          </a:p>
          <a:p>
            <a:pPr>
              <a:spcAft>
                <a:spcPts val="1200"/>
              </a:spcAft>
            </a:pPr>
            <a:r>
              <a:rPr lang="en-GB" altLang="en-US" sz="1800" dirty="0"/>
              <a:t>an argument is specified, coherently presented and supported by evidence </a:t>
            </a:r>
          </a:p>
          <a:p>
            <a:pPr>
              <a:spcAft>
                <a:spcPts val="1200"/>
              </a:spcAft>
            </a:pPr>
            <a:r>
              <a:rPr lang="en-GB" altLang="en-US" sz="1800" dirty="0"/>
              <a:t>alternative arguments are analysed </a:t>
            </a:r>
          </a:p>
          <a:p>
            <a:pPr>
              <a:spcAft>
                <a:spcPts val="1200"/>
              </a:spcAft>
            </a:pPr>
            <a:r>
              <a:rPr lang="en-GB" altLang="en-US" sz="1800" dirty="0"/>
              <a:t>the approach is critical, not descriptive</a:t>
            </a:r>
          </a:p>
          <a:p>
            <a:pPr>
              <a:spcAft>
                <a:spcPts val="1200"/>
              </a:spcAft>
            </a:pPr>
            <a:r>
              <a:rPr lang="en-GB" altLang="en-US" sz="1800" dirty="0"/>
              <a:t>a relevant methodology is employed </a:t>
            </a:r>
          </a:p>
          <a:p>
            <a:pPr>
              <a:spcAft>
                <a:spcPts val="1200"/>
              </a:spcAft>
            </a:pPr>
            <a:r>
              <a:rPr lang="en-GB" altLang="en-US" sz="1800" dirty="0"/>
              <a:t>relevant sources have been consulted </a:t>
            </a:r>
          </a:p>
          <a:p>
            <a:pPr>
              <a:spcAft>
                <a:spcPts val="1200"/>
              </a:spcAft>
            </a:pPr>
            <a:r>
              <a:rPr lang="en-GB" altLang="en-US" sz="1800" dirty="0"/>
              <a:t>knowledge of relevant literature, issues and debates is demonstrated </a:t>
            </a:r>
          </a:p>
          <a:p>
            <a:pPr>
              <a:spcAft>
                <a:spcPts val="1200"/>
              </a:spcAft>
            </a:pPr>
            <a:r>
              <a:rPr lang="en-GB" altLang="en-US" sz="1800" dirty="0"/>
              <a:t>the style and presentation is clear and careful, and appropriate academic conventions have been observed</a:t>
            </a:r>
          </a:p>
        </p:txBody>
      </p:sp>
    </p:spTree>
    <p:extLst>
      <p:ext uri="{BB962C8B-B14F-4D97-AF65-F5344CB8AC3E}">
        <p14:creationId xmlns:p14="http://schemas.microsoft.com/office/powerpoint/2010/main" val="3907318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9C255-F5A9-462B-83E1-297D2790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980FA210-098F-4D82-A939-B9B4646AA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7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5A0E6-18F2-434A-B3D0-AFBAC876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sz="5200"/>
              <a:t>What is a Dissertation?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845151E2-CD76-F871-F8EF-EDA72D47B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28629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43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8654-FA00-5020-9CBC-A1BD9C01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Ethics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ED055-C2F8-CFFD-C2CA-FBFB70BF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http://www.ethicaluniform.com/wp-content/uploads/2011/12/Ethics-Cropped.jpg">
            <a:extLst>
              <a:ext uri="{FF2B5EF4-FFF2-40B4-BE49-F238E27FC236}">
                <a16:creationId xmlns:a16="http://schemas.microsoft.com/office/drawing/2014/main" id="{E052B73A-0343-DDAB-29FF-5004DADE7D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t="9091" r="1232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0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/>
              <a:t>ESRC: Six Principles of Ethical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7236046" cy="4065477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1800" dirty="0"/>
              <a:t>Research should be designed, reviewed and undertaken to ensure </a:t>
            </a:r>
            <a:r>
              <a:rPr lang="en-GB" sz="1800" b="1" dirty="0"/>
              <a:t>integrity and quality</a:t>
            </a:r>
            <a:r>
              <a:rPr lang="en-GB" sz="1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Research staff and subjects must be </a:t>
            </a:r>
            <a:r>
              <a:rPr lang="en-GB" sz="1800" b="1" dirty="0"/>
              <a:t>informed fully</a:t>
            </a:r>
            <a:r>
              <a:rPr lang="en-GB" sz="1800" dirty="0"/>
              <a:t> about the purpose, methods and intended possible uses of the research, what their participation in the research entails and what risks, if any, are involved.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The </a:t>
            </a:r>
            <a:r>
              <a:rPr lang="en-GB" sz="1800" b="1" dirty="0"/>
              <a:t>confidentiality</a:t>
            </a:r>
            <a:r>
              <a:rPr lang="en-GB" sz="1800" dirty="0"/>
              <a:t> of information supplied by research subjects and the </a:t>
            </a:r>
            <a:r>
              <a:rPr lang="en-GB" sz="1800" b="1" dirty="0"/>
              <a:t>anonymity</a:t>
            </a:r>
            <a:r>
              <a:rPr lang="en-GB" sz="1800" dirty="0"/>
              <a:t> of respondents must be respected.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Research participants must participate in a </a:t>
            </a:r>
            <a:r>
              <a:rPr lang="en-GB" sz="1800" b="1" dirty="0"/>
              <a:t>voluntary</a:t>
            </a:r>
            <a:r>
              <a:rPr lang="en-GB" sz="1800" dirty="0"/>
              <a:t> way, free from any coercion.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b="1" dirty="0"/>
              <a:t>Harm</a:t>
            </a:r>
            <a:r>
              <a:rPr lang="en-GB" sz="1800" dirty="0"/>
              <a:t> to research participants must be avoided.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800" dirty="0"/>
              <a:t>The </a:t>
            </a:r>
            <a:r>
              <a:rPr lang="en-GB" sz="1800" b="1" dirty="0"/>
              <a:t>independence</a:t>
            </a:r>
            <a:r>
              <a:rPr lang="en-GB" sz="1800" dirty="0"/>
              <a:t> of research must be clear, and any conflicts of interest or partiality must be explicit.</a:t>
            </a: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1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1E2F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5FB9BC1-3909-4DF9-986E-8278CB308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475" y="2857501"/>
            <a:ext cx="1366021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7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C8081-0E43-437B-BCA4-48D93229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Costs and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8C77C-8B81-40B4-88E2-AB3D356E3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GB" sz="2400" dirty="0"/>
              <a:t>There is never zero cost and risk to participants</a:t>
            </a:r>
          </a:p>
          <a:p>
            <a:pPr lvl="1"/>
            <a:r>
              <a:rPr lang="en-GB" dirty="0"/>
              <a:t>Time costs</a:t>
            </a:r>
          </a:p>
          <a:p>
            <a:pPr lvl="1"/>
            <a:r>
              <a:rPr lang="en-GB" dirty="0"/>
              <a:t>Seemingly innocuous survey or interview questions could trigger negative emotional responses</a:t>
            </a:r>
          </a:p>
          <a:p>
            <a:r>
              <a:rPr lang="en-GB" sz="2400" dirty="0"/>
              <a:t>Bigger risks (</a:t>
            </a:r>
            <a:r>
              <a:rPr lang="en-GB" sz="2400" dirty="0" err="1"/>
              <a:t>eg</a:t>
            </a:r>
            <a:r>
              <a:rPr lang="en-GB" sz="2400" dirty="0"/>
              <a:t> reporting of illegal behaviours) require more careful consideration</a:t>
            </a:r>
          </a:p>
          <a:p>
            <a:r>
              <a:rPr lang="en-GB" sz="2400" dirty="0"/>
              <a:t>Balance of costs and benefits</a:t>
            </a:r>
          </a:p>
          <a:p>
            <a:r>
              <a:rPr lang="en-GB" sz="2400" dirty="0"/>
              <a:t>Risks should be mitigated as much as possible</a:t>
            </a:r>
          </a:p>
        </p:txBody>
      </p:sp>
    </p:spTree>
    <p:extLst>
      <p:ext uri="{BB962C8B-B14F-4D97-AF65-F5344CB8AC3E}">
        <p14:creationId xmlns:p14="http://schemas.microsoft.com/office/powerpoint/2010/main" val="102463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/>
              <a:t>Informed Consent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2400" dirty="0"/>
              <a:t>A description of the study should be provided to participants in advance, describing</a:t>
            </a:r>
          </a:p>
          <a:p>
            <a:pPr lvl="1"/>
            <a:r>
              <a:rPr lang="en-GB"/>
              <a:t>the purpose of the research</a:t>
            </a:r>
          </a:p>
          <a:p>
            <a:pPr lvl="1"/>
            <a:r>
              <a:rPr lang="en-GB"/>
              <a:t>the expected duration</a:t>
            </a:r>
          </a:p>
          <a:p>
            <a:pPr lvl="1"/>
            <a:r>
              <a:rPr lang="en-GB"/>
              <a:t>what is involved</a:t>
            </a:r>
          </a:p>
          <a:p>
            <a:pPr lvl="1"/>
            <a:r>
              <a:rPr lang="en-GB"/>
              <a:t>their right to decline to participate and to withdraw from the research once participation has begun</a:t>
            </a:r>
          </a:p>
          <a:p>
            <a:r>
              <a:rPr lang="en-GB" sz="2400" dirty="0"/>
              <a:t>Participants must actively consent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D5C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F9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619888D1-0E3B-4EF2-92A1-9EAB64EAB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442" y="2988546"/>
            <a:ext cx="1462088" cy="88090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59EFD9F-2151-4063-B863-6C06D7E0362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069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/>
              <a:t>Privacy, Anonymity, Confidentiality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2400" dirty="0"/>
              <a:t>Personal information given by the subject should be confidential</a:t>
            </a:r>
          </a:p>
          <a:p>
            <a:r>
              <a:rPr lang="en-GB" sz="2400" dirty="0"/>
              <a:t>Wherever possible, the researcher will take steps to ensure the anonymity of the subjects</a:t>
            </a:r>
          </a:p>
          <a:p>
            <a:r>
              <a:rPr lang="en-GB" sz="2400" dirty="0"/>
              <a:t>Data Protection Act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72856CD9-C0C7-4D47-8748-1D4B61130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41428" y="6356350"/>
            <a:ext cx="1012371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59EFD9F-2151-4063-B863-6C06D7E03621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25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F9278A3-BD88-48E9-ADA8-DFA54F8B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06979E64-410D-4CA1-A8A9-ACDE6986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08003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reeform 7">
            <a:extLst>
              <a:ext uri="{FF2B5EF4-FFF2-40B4-BE49-F238E27FC236}">
                <a16:creationId xmlns:a16="http://schemas.microsoft.com/office/drawing/2014/main" id="{021DE2B2-9F4C-4BE0-88D6-90B781F1D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608004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large room&#10;&#10;Description automatically generated">
            <a:extLst>
              <a:ext uri="{FF2B5EF4-FFF2-40B4-BE49-F238E27FC236}">
                <a16:creationId xmlns:a16="http://schemas.microsoft.com/office/drawing/2014/main" id="{726F2660-76B5-4413-8530-DDFDE622FE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6" r="3" b="6890"/>
          <a:stretch/>
        </p:blipFill>
        <p:spPr>
          <a:xfrm>
            <a:off x="644197" y="637901"/>
            <a:ext cx="5441048" cy="2639028"/>
          </a:xfrm>
          <a:prstGeom prst="rect">
            <a:avLst/>
          </a:prstGeom>
        </p:spPr>
      </p:pic>
      <p:pic>
        <p:nvPicPr>
          <p:cNvPr id="8" name="Picture 7" descr="A group of kids posing for a photo&#10;&#10;Description automatically generated">
            <a:extLst>
              <a:ext uri="{FF2B5EF4-FFF2-40B4-BE49-F238E27FC236}">
                <a16:creationId xmlns:a16="http://schemas.microsoft.com/office/drawing/2014/main" id="{90CC10B5-5708-4F52-A9D2-8FF65C1991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786"/>
          <a:stretch/>
        </p:blipFill>
        <p:spPr>
          <a:xfrm>
            <a:off x="644197" y="3276929"/>
            <a:ext cx="5441048" cy="2617592"/>
          </a:xfrm>
          <a:prstGeom prst="rect">
            <a:avLst/>
          </a:prstGeom>
        </p:spPr>
      </p:pic>
      <p:sp>
        <p:nvSpPr>
          <p:cNvPr id="58" name="Rectangle 8">
            <a:extLst>
              <a:ext uri="{FF2B5EF4-FFF2-40B4-BE49-F238E27FC236}">
                <a16:creationId xmlns:a16="http://schemas.microsoft.com/office/drawing/2014/main" id="{F4CBF41C-B31A-498E-8DE8-06450A0BE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66816" y="1352302"/>
            <a:ext cx="5182056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0221" y="1833036"/>
            <a:ext cx="4330061" cy="1541083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FFFFFF"/>
                </a:solidFill>
              </a:rPr>
              <a:t>Vulnerable groups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C39C20E-446B-4706-9FAB-EB5663931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44197" y="3276929"/>
            <a:ext cx="5423419" cy="0"/>
          </a:xfrm>
          <a:prstGeom prst="line">
            <a:avLst/>
          </a:prstGeom>
          <a:ln w="12700">
            <a:solidFill>
              <a:srgbClr val="FE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0853" y="3435931"/>
            <a:ext cx="4329244" cy="2718648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GB" sz="2400">
                <a:solidFill>
                  <a:srgbClr val="FEFFFF"/>
                </a:solidFill>
              </a:rPr>
              <a:t>   Special care must be taken with vulnerable groups to ensure ethical treatment (e.g. children, prisoners, people with mental health issues)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709589" y="6222097"/>
            <a:ext cx="682311" cy="320040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59EFD9F-2151-4063-B863-6C06D7E03621}" type="slidenum"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srgbClr val="FE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91285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1244</Words>
  <Application>Microsoft Office PowerPoint</Application>
  <PresentationFormat>Widescreen</PresentationFormat>
  <Paragraphs>153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1_Office Theme</vt:lpstr>
      <vt:lpstr>Office Theme</vt:lpstr>
      <vt:lpstr>MRes and Social Research Dissertation Workshop</vt:lpstr>
      <vt:lpstr>Today’s Agenda</vt:lpstr>
      <vt:lpstr>What is a Dissertation?</vt:lpstr>
      <vt:lpstr>Ethics</vt:lpstr>
      <vt:lpstr>ESRC: Six Principles of Ethical Research</vt:lpstr>
      <vt:lpstr>Costs and Benefits</vt:lpstr>
      <vt:lpstr>Informed Consent</vt:lpstr>
      <vt:lpstr>Privacy, Anonymity, Confidentiality</vt:lpstr>
      <vt:lpstr>Vulnerable groups</vt:lpstr>
      <vt:lpstr>Ethics at Birkbeck</vt:lpstr>
      <vt:lpstr>Ethics at Birkbeck</vt:lpstr>
      <vt:lpstr>Supervisors</vt:lpstr>
      <vt:lpstr>Some Examples</vt:lpstr>
      <vt:lpstr>Research Topics and Research Questions</vt:lpstr>
      <vt:lpstr>Research Questions: Examples</vt:lpstr>
      <vt:lpstr>Concepts</vt:lpstr>
      <vt:lpstr>Key concepts: Examples</vt:lpstr>
      <vt:lpstr>Discussion</vt:lpstr>
      <vt:lpstr>Literature Reviews</vt:lpstr>
      <vt:lpstr>Literature reviews: Examples</vt:lpstr>
      <vt:lpstr>Discussion</vt:lpstr>
      <vt:lpstr>Research Methods</vt:lpstr>
      <vt:lpstr>Research Methods: Examples</vt:lpstr>
      <vt:lpstr>Discussion</vt:lpstr>
      <vt:lpstr>Writing Your Dissertation</vt:lpstr>
      <vt:lpstr>Assessment Guidelines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Undergraduate Politics Dissertation Workshop</dc:title>
  <dc:creator>Barry Maydom</dc:creator>
  <cp:lastModifiedBy>Barry Maydom (Staff)</cp:lastModifiedBy>
  <cp:revision>8</cp:revision>
  <dcterms:created xsi:type="dcterms:W3CDTF">2019-11-15T16:39:23Z</dcterms:created>
  <dcterms:modified xsi:type="dcterms:W3CDTF">2024-02-14T17:48:26Z</dcterms:modified>
</cp:coreProperties>
</file>