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1" r:id="rId2"/>
    <p:sldId id="302" r:id="rId3"/>
    <p:sldId id="303" r:id="rId4"/>
    <p:sldId id="308" r:id="rId5"/>
    <p:sldId id="304" r:id="rId6"/>
    <p:sldId id="305" r:id="rId7"/>
    <p:sldId id="312" r:id="rId8"/>
    <p:sldId id="315" r:id="rId9"/>
    <p:sldId id="316" r:id="rId10"/>
    <p:sldId id="319" r:id="rId11"/>
    <p:sldId id="320" r:id="rId12"/>
    <p:sldId id="307" r:id="rId13"/>
    <p:sldId id="321" r:id="rId14"/>
    <p:sldId id="322" r:id="rId15"/>
    <p:sldId id="306" r:id="rId16"/>
    <p:sldId id="318" r:id="rId17"/>
    <p:sldId id="317" r:id="rId18"/>
    <p:sldId id="309" r:id="rId19"/>
    <p:sldId id="311" r:id="rId20"/>
    <p:sldId id="310" r:id="rId21"/>
    <p:sldId id="313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34E2A-DB25-431B-8DB2-4541D42A42E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00EAB2-92E7-49AE-A75D-E8CF5C70F78A}">
      <dgm:prSet custT="1"/>
      <dgm:spPr/>
      <dgm:t>
        <a:bodyPr/>
        <a:lstStyle/>
        <a:p>
          <a:r>
            <a:rPr lang="en-GB" sz="3200" dirty="0"/>
            <a:t>A long piece of written work (8,000–10,000 words) that offers a detailed, sustained and critical treatment of a chosen topic</a:t>
          </a:r>
          <a:endParaRPr lang="en-US" sz="3200" dirty="0"/>
        </a:p>
      </dgm:t>
    </dgm:pt>
    <dgm:pt modelId="{87A54631-39D9-493E-AC72-8078D08D46C1}" type="parTrans" cxnId="{9B896583-303F-4716-91B8-A778B88B7CCA}">
      <dgm:prSet/>
      <dgm:spPr/>
      <dgm:t>
        <a:bodyPr/>
        <a:lstStyle/>
        <a:p>
          <a:endParaRPr lang="en-US" sz="1600"/>
        </a:p>
      </dgm:t>
    </dgm:pt>
    <dgm:pt modelId="{BAEC2484-7CEF-4D26-B930-ADC20DC8F0B8}" type="sibTrans" cxnId="{9B896583-303F-4716-91B8-A778B88B7CCA}">
      <dgm:prSet/>
      <dgm:spPr/>
      <dgm:t>
        <a:bodyPr/>
        <a:lstStyle/>
        <a:p>
          <a:endParaRPr lang="en-US" sz="1600"/>
        </a:p>
      </dgm:t>
    </dgm:pt>
    <dgm:pt modelId="{D2A4F4E7-0A4B-4843-8A1E-5A617128B857}">
      <dgm:prSet custT="1"/>
      <dgm:spPr/>
      <dgm:t>
        <a:bodyPr/>
        <a:lstStyle/>
        <a:p>
          <a:r>
            <a:rPr lang="en-GB" sz="3200" dirty="0"/>
            <a:t>Differs from an essay in requiring greater depth of analysis and wider consultation of sources and materials (primary and/or secondary)</a:t>
          </a:r>
          <a:endParaRPr lang="en-US" sz="3200" dirty="0"/>
        </a:p>
      </dgm:t>
    </dgm:pt>
    <dgm:pt modelId="{B9755648-C98B-40AF-955F-D44A250C60D5}" type="parTrans" cxnId="{A2FC3EDD-2275-45BC-A16F-A6C9FB2B96CC}">
      <dgm:prSet/>
      <dgm:spPr/>
      <dgm:t>
        <a:bodyPr/>
        <a:lstStyle/>
        <a:p>
          <a:endParaRPr lang="en-US" sz="1600"/>
        </a:p>
      </dgm:t>
    </dgm:pt>
    <dgm:pt modelId="{EED0E04B-129D-479F-BA0D-F2734C2EC702}" type="sibTrans" cxnId="{A2FC3EDD-2275-45BC-A16F-A6C9FB2B96CC}">
      <dgm:prSet/>
      <dgm:spPr/>
      <dgm:t>
        <a:bodyPr/>
        <a:lstStyle/>
        <a:p>
          <a:endParaRPr lang="en-US" sz="1600"/>
        </a:p>
      </dgm:t>
    </dgm:pt>
    <dgm:pt modelId="{C6644BF4-205A-43ED-8CE6-4AF0E377C984}" type="pres">
      <dgm:prSet presAssocID="{0B134E2A-DB25-431B-8DB2-4541D42A42EA}" presName="vert0" presStyleCnt="0">
        <dgm:presLayoutVars>
          <dgm:dir/>
          <dgm:animOne val="branch"/>
          <dgm:animLvl val="lvl"/>
        </dgm:presLayoutVars>
      </dgm:prSet>
      <dgm:spPr/>
    </dgm:pt>
    <dgm:pt modelId="{A0990B28-B184-42C4-BFF2-DA86DD1AABBD}" type="pres">
      <dgm:prSet presAssocID="{EB00EAB2-92E7-49AE-A75D-E8CF5C70F78A}" presName="thickLine" presStyleLbl="alignNode1" presStyleIdx="0" presStyleCnt="2"/>
      <dgm:spPr/>
    </dgm:pt>
    <dgm:pt modelId="{52C33EE2-B07E-473D-B0B4-186C0D18B581}" type="pres">
      <dgm:prSet presAssocID="{EB00EAB2-92E7-49AE-A75D-E8CF5C70F78A}" presName="horz1" presStyleCnt="0"/>
      <dgm:spPr/>
    </dgm:pt>
    <dgm:pt modelId="{6F63D258-E4F0-454F-8945-DD3F2ACDB23E}" type="pres">
      <dgm:prSet presAssocID="{EB00EAB2-92E7-49AE-A75D-E8CF5C70F78A}" presName="tx1" presStyleLbl="revTx" presStyleIdx="0" presStyleCnt="2"/>
      <dgm:spPr/>
    </dgm:pt>
    <dgm:pt modelId="{F407D292-ABF8-4521-A99A-4F24039E4AA0}" type="pres">
      <dgm:prSet presAssocID="{EB00EAB2-92E7-49AE-A75D-E8CF5C70F78A}" presName="vert1" presStyleCnt="0"/>
      <dgm:spPr/>
    </dgm:pt>
    <dgm:pt modelId="{CBD5AA4D-8A25-4895-895C-6E6CCAAA30E6}" type="pres">
      <dgm:prSet presAssocID="{D2A4F4E7-0A4B-4843-8A1E-5A617128B857}" presName="thickLine" presStyleLbl="alignNode1" presStyleIdx="1" presStyleCnt="2"/>
      <dgm:spPr/>
    </dgm:pt>
    <dgm:pt modelId="{FD608A78-BDD7-477B-8432-E66761A7E4BD}" type="pres">
      <dgm:prSet presAssocID="{D2A4F4E7-0A4B-4843-8A1E-5A617128B857}" presName="horz1" presStyleCnt="0"/>
      <dgm:spPr/>
    </dgm:pt>
    <dgm:pt modelId="{E631F991-F62B-4E5C-806F-FC1D428323B9}" type="pres">
      <dgm:prSet presAssocID="{D2A4F4E7-0A4B-4843-8A1E-5A617128B857}" presName="tx1" presStyleLbl="revTx" presStyleIdx="1" presStyleCnt="2"/>
      <dgm:spPr/>
    </dgm:pt>
    <dgm:pt modelId="{1CDCE129-359F-4150-AF87-76A420D0DE0D}" type="pres">
      <dgm:prSet presAssocID="{D2A4F4E7-0A4B-4843-8A1E-5A617128B857}" presName="vert1" presStyleCnt="0"/>
      <dgm:spPr/>
    </dgm:pt>
  </dgm:ptLst>
  <dgm:cxnLst>
    <dgm:cxn modelId="{E2F8E321-5A1E-45EC-81BE-1F894377A551}" type="presOf" srcId="{D2A4F4E7-0A4B-4843-8A1E-5A617128B857}" destId="{E631F991-F62B-4E5C-806F-FC1D428323B9}" srcOrd="0" destOrd="0" presId="urn:microsoft.com/office/officeart/2008/layout/LinedList"/>
    <dgm:cxn modelId="{10BF2257-1549-4E0E-9D43-6043426BD9D6}" type="presOf" srcId="{0B134E2A-DB25-431B-8DB2-4541D42A42EA}" destId="{C6644BF4-205A-43ED-8CE6-4AF0E377C984}" srcOrd="0" destOrd="0" presId="urn:microsoft.com/office/officeart/2008/layout/LinedList"/>
    <dgm:cxn modelId="{9B896583-303F-4716-91B8-A778B88B7CCA}" srcId="{0B134E2A-DB25-431B-8DB2-4541D42A42EA}" destId="{EB00EAB2-92E7-49AE-A75D-E8CF5C70F78A}" srcOrd="0" destOrd="0" parTransId="{87A54631-39D9-493E-AC72-8078D08D46C1}" sibTransId="{BAEC2484-7CEF-4D26-B930-ADC20DC8F0B8}"/>
    <dgm:cxn modelId="{A2FC3EDD-2275-45BC-A16F-A6C9FB2B96CC}" srcId="{0B134E2A-DB25-431B-8DB2-4541D42A42EA}" destId="{D2A4F4E7-0A4B-4843-8A1E-5A617128B857}" srcOrd="1" destOrd="0" parTransId="{B9755648-C98B-40AF-955F-D44A250C60D5}" sibTransId="{EED0E04B-129D-479F-BA0D-F2734C2EC702}"/>
    <dgm:cxn modelId="{3F7F17FD-C4E3-45F9-9C05-9D31E4BE3159}" type="presOf" srcId="{EB00EAB2-92E7-49AE-A75D-E8CF5C70F78A}" destId="{6F63D258-E4F0-454F-8945-DD3F2ACDB23E}" srcOrd="0" destOrd="0" presId="urn:microsoft.com/office/officeart/2008/layout/LinedList"/>
    <dgm:cxn modelId="{602060ED-A6A2-4CB8-931B-D4D06C09C79B}" type="presParOf" srcId="{C6644BF4-205A-43ED-8CE6-4AF0E377C984}" destId="{A0990B28-B184-42C4-BFF2-DA86DD1AABBD}" srcOrd="0" destOrd="0" presId="urn:microsoft.com/office/officeart/2008/layout/LinedList"/>
    <dgm:cxn modelId="{4F6ED163-D397-415F-B175-8F8B8E1591CE}" type="presParOf" srcId="{C6644BF4-205A-43ED-8CE6-4AF0E377C984}" destId="{52C33EE2-B07E-473D-B0B4-186C0D18B581}" srcOrd="1" destOrd="0" presId="urn:microsoft.com/office/officeart/2008/layout/LinedList"/>
    <dgm:cxn modelId="{C07CE6DC-A400-4147-A7DF-A91523182940}" type="presParOf" srcId="{52C33EE2-B07E-473D-B0B4-186C0D18B581}" destId="{6F63D258-E4F0-454F-8945-DD3F2ACDB23E}" srcOrd="0" destOrd="0" presId="urn:microsoft.com/office/officeart/2008/layout/LinedList"/>
    <dgm:cxn modelId="{7DA6EA6B-B90D-4CA7-BD5D-47CF955272C0}" type="presParOf" srcId="{52C33EE2-B07E-473D-B0B4-186C0D18B581}" destId="{F407D292-ABF8-4521-A99A-4F24039E4AA0}" srcOrd="1" destOrd="0" presId="urn:microsoft.com/office/officeart/2008/layout/LinedList"/>
    <dgm:cxn modelId="{BBAD22D8-257B-47FC-9260-F80AA5E3C934}" type="presParOf" srcId="{C6644BF4-205A-43ED-8CE6-4AF0E377C984}" destId="{CBD5AA4D-8A25-4895-895C-6E6CCAAA30E6}" srcOrd="2" destOrd="0" presId="urn:microsoft.com/office/officeart/2008/layout/LinedList"/>
    <dgm:cxn modelId="{A705157A-07B4-4D38-A130-3471771BF15C}" type="presParOf" srcId="{C6644BF4-205A-43ED-8CE6-4AF0E377C984}" destId="{FD608A78-BDD7-477B-8432-E66761A7E4BD}" srcOrd="3" destOrd="0" presId="urn:microsoft.com/office/officeart/2008/layout/LinedList"/>
    <dgm:cxn modelId="{C89190DA-ECF2-4CCC-8DF0-D4A46EF90A9B}" type="presParOf" srcId="{FD608A78-BDD7-477B-8432-E66761A7E4BD}" destId="{E631F991-F62B-4E5C-806F-FC1D428323B9}" srcOrd="0" destOrd="0" presId="urn:microsoft.com/office/officeart/2008/layout/LinedList"/>
    <dgm:cxn modelId="{BDDED145-89F2-48A9-A71E-C187829E9307}" type="presParOf" srcId="{FD608A78-BDD7-477B-8432-E66761A7E4BD}" destId="{1CDCE129-359F-4150-AF87-76A420D0DE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5A23B-1D93-47C6-9DD9-F1DE3B122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2AC63B-69D0-4CE4-B804-CB78AE812113}">
      <dgm:prSet/>
      <dgm:spPr/>
      <dgm:t>
        <a:bodyPr/>
        <a:lstStyle/>
        <a:p>
          <a:r>
            <a:rPr lang="en-GB"/>
            <a:t>Why has membership of the Labour Party increased substantially in recent years after years of decline?</a:t>
          </a:r>
          <a:endParaRPr lang="en-US"/>
        </a:p>
      </dgm:t>
    </dgm:pt>
    <dgm:pt modelId="{210F8D00-1B6E-4FF2-92D1-ECF75D8B65E8}" type="parTrans" cxnId="{2C685036-F6F6-47DF-BE3D-8F0295DC41C2}">
      <dgm:prSet/>
      <dgm:spPr/>
      <dgm:t>
        <a:bodyPr/>
        <a:lstStyle/>
        <a:p>
          <a:endParaRPr lang="en-US"/>
        </a:p>
      </dgm:t>
    </dgm:pt>
    <dgm:pt modelId="{3F820FD2-0C47-4699-8B54-ABA9C6E48831}" type="sibTrans" cxnId="{2C685036-F6F6-47DF-BE3D-8F0295DC41C2}">
      <dgm:prSet/>
      <dgm:spPr/>
      <dgm:t>
        <a:bodyPr/>
        <a:lstStyle/>
        <a:p>
          <a:endParaRPr lang="en-US"/>
        </a:p>
      </dgm:t>
    </dgm:pt>
    <dgm:pt modelId="{C6DA4E42-CB78-4806-8D39-FC6327E446B1}">
      <dgm:prSet/>
      <dgm:spPr/>
      <dgm:t>
        <a:bodyPr/>
        <a:lstStyle/>
        <a:p>
          <a:r>
            <a:rPr lang="en-GB"/>
            <a:t>Why do some left-wing militant groups turn to urban terrorism when significant pressure is applied, while others do not?</a:t>
          </a:r>
          <a:endParaRPr lang="en-US"/>
        </a:p>
      </dgm:t>
    </dgm:pt>
    <dgm:pt modelId="{8110A221-E962-4F49-8732-AFD82A618C74}" type="parTrans" cxnId="{F71E5437-6562-4B9F-BBA6-CED94A9F2DF3}">
      <dgm:prSet/>
      <dgm:spPr/>
      <dgm:t>
        <a:bodyPr/>
        <a:lstStyle/>
        <a:p>
          <a:endParaRPr lang="en-US"/>
        </a:p>
      </dgm:t>
    </dgm:pt>
    <dgm:pt modelId="{3D3D1127-62FE-4F56-A5BD-0481A06AC647}" type="sibTrans" cxnId="{F71E5437-6562-4B9F-BBA6-CED94A9F2DF3}">
      <dgm:prSet/>
      <dgm:spPr/>
      <dgm:t>
        <a:bodyPr/>
        <a:lstStyle/>
        <a:p>
          <a:endParaRPr lang="en-US"/>
        </a:p>
      </dgm:t>
    </dgm:pt>
    <dgm:pt modelId="{F4A05F3C-DF54-4035-AB76-95F2B208C7D7}">
      <dgm:prSet/>
      <dgm:spPr/>
      <dgm:t>
        <a:bodyPr/>
        <a:lstStyle/>
        <a:p>
          <a:r>
            <a:rPr lang="en-GB"/>
            <a:t>How does public sculpture contribute to the construction of nationalism in Israel?</a:t>
          </a:r>
          <a:endParaRPr lang="en-US"/>
        </a:p>
      </dgm:t>
    </dgm:pt>
    <dgm:pt modelId="{650AE54C-9792-44E0-8F89-2C45EA665919}" type="parTrans" cxnId="{D40FA29D-6BA4-435C-BE93-C03460FCA12A}">
      <dgm:prSet/>
      <dgm:spPr/>
      <dgm:t>
        <a:bodyPr/>
        <a:lstStyle/>
        <a:p>
          <a:endParaRPr lang="en-US"/>
        </a:p>
      </dgm:t>
    </dgm:pt>
    <dgm:pt modelId="{42D46554-0BB1-4C5D-8429-78E148FE8F80}" type="sibTrans" cxnId="{D40FA29D-6BA4-435C-BE93-C03460FCA12A}">
      <dgm:prSet/>
      <dgm:spPr/>
      <dgm:t>
        <a:bodyPr/>
        <a:lstStyle/>
        <a:p>
          <a:endParaRPr lang="en-US"/>
        </a:p>
      </dgm:t>
    </dgm:pt>
    <dgm:pt modelId="{D2C5F052-766E-410D-8096-0951BEC9BD4A}">
      <dgm:prSet/>
      <dgm:spPr/>
      <dgm:t>
        <a:bodyPr/>
        <a:lstStyle/>
        <a:p>
          <a:r>
            <a:rPr lang="en-GB"/>
            <a:t>How has the experience of political power changed how democracy is discussed by the AKP in Turkey?</a:t>
          </a:r>
          <a:endParaRPr lang="en-US"/>
        </a:p>
      </dgm:t>
    </dgm:pt>
    <dgm:pt modelId="{AFA37306-6A37-4B7D-9A5D-8D3B6147A5F9}" type="parTrans" cxnId="{2B461344-D721-416D-8C39-66A83D1DCBD4}">
      <dgm:prSet/>
      <dgm:spPr/>
      <dgm:t>
        <a:bodyPr/>
        <a:lstStyle/>
        <a:p>
          <a:endParaRPr lang="en-US"/>
        </a:p>
      </dgm:t>
    </dgm:pt>
    <dgm:pt modelId="{9B0CEE1A-048F-40DC-9B7C-F2898650A224}" type="sibTrans" cxnId="{2B461344-D721-416D-8C39-66A83D1DCBD4}">
      <dgm:prSet/>
      <dgm:spPr/>
      <dgm:t>
        <a:bodyPr/>
        <a:lstStyle/>
        <a:p>
          <a:endParaRPr lang="en-US"/>
        </a:p>
      </dgm:t>
    </dgm:pt>
    <dgm:pt modelId="{8A5B7A24-2ED8-4988-9184-058F563BBFB6}" type="pres">
      <dgm:prSet presAssocID="{8555A23B-1D93-47C6-9DD9-F1DE3B122EBA}" presName="root" presStyleCnt="0">
        <dgm:presLayoutVars>
          <dgm:dir/>
          <dgm:resizeHandles val="exact"/>
        </dgm:presLayoutVars>
      </dgm:prSet>
      <dgm:spPr/>
    </dgm:pt>
    <dgm:pt modelId="{63DA7E2C-158A-4C1B-8452-3194708B425A}" type="pres">
      <dgm:prSet presAssocID="{E32AC63B-69D0-4CE4-B804-CB78AE812113}" presName="compNode" presStyleCnt="0"/>
      <dgm:spPr/>
    </dgm:pt>
    <dgm:pt modelId="{2FD7CF69-4025-4C52-8354-0D26B6BF649B}" type="pres">
      <dgm:prSet presAssocID="{E32AC63B-69D0-4CE4-B804-CB78AE812113}" presName="bgRect" presStyleLbl="bgShp" presStyleIdx="0" presStyleCnt="4"/>
      <dgm:spPr/>
    </dgm:pt>
    <dgm:pt modelId="{9CB9C43B-2ABC-4E08-A893-2757AD880069}" type="pres">
      <dgm:prSet presAssocID="{E32AC63B-69D0-4CE4-B804-CB78AE8121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EAF9664D-7628-4659-B8A0-98C4C0DB41BE}" type="pres">
      <dgm:prSet presAssocID="{E32AC63B-69D0-4CE4-B804-CB78AE812113}" presName="spaceRect" presStyleCnt="0"/>
      <dgm:spPr/>
    </dgm:pt>
    <dgm:pt modelId="{C8BE47C6-1BD8-468D-A6C7-4A033AA2DF2F}" type="pres">
      <dgm:prSet presAssocID="{E32AC63B-69D0-4CE4-B804-CB78AE812113}" presName="parTx" presStyleLbl="revTx" presStyleIdx="0" presStyleCnt="4">
        <dgm:presLayoutVars>
          <dgm:chMax val="0"/>
          <dgm:chPref val="0"/>
        </dgm:presLayoutVars>
      </dgm:prSet>
      <dgm:spPr/>
    </dgm:pt>
    <dgm:pt modelId="{C76354D1-F9BC-4BF5-9C2E-45E2EDBC679C}" type="pres">
      <dgm:prSet presAssocID="{3F820FD2-0C47-4699-8B54-ABA9C6E48831}" presName="sibTrans" presStyleCnt="0"/>
      <dgm:spPr/>
    </dgm:pt>
    <dgm:pt modelId="{CE3404DB-4D55-4037-8239-B50F80685D8C}" type="pres">
      <dgm:prSet presAssocID="{C6DA4E42-CB78-4806-8D39-FC6327E446B1}" presName="compNode" presStyleCnt="0"/>
      <dgm:spPr/>
    </dgm:pt>
    <dgm:pt modelId="{54A99403-1AE5-4D0F-9C26-545957110AE9}" type="pres">
      <dgm:prSet presAssocID="{C6DA4E42-CB78-4806-8D39-FC6327E446B1}" presName="bgRect" presStyleLbl="bgShp" presStyleIdx="1" presStyleCnt="4"/>
      <dgm:spPr/>
    </dgm:pt>
    <dgm:pt modelId="{851FBD3F-087B-4D20-8BF3-C36FC5798985}" type="pres">
      <dgm:prSet presAssocID="{C6DA4E42-CB78-4806-8D39-FC6327E446B1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</dgm:pt>
    <dgm:pt modelId="{CBB6B35C-66D0-468B-87D8-55F89BF1753C}" type="pres">
      <dgm:prSet presAssocID="{C6DA4E42-CB78-4806-8D39-FC6327E446B1}" presName="spaceRect" presStyleCnt="0"/>
      <dgm:spPr/>
    </dgm:pt>
    <dgm:pt modelId="{F9CE1827-066F-4B93-A653-CA2766BF4CC3}" type="pres">
      <dgm:prSet presAssocID="{C6DA4E42-CB78-4806-8D39-FC6327E446B1}" presName="parTx" presStyleLbl="revTx" presStyleIdx="1" presStyleCnt="4">
        <dgm:presLayoutVars>
          <dgm:chMax val="0"/>
          <dgm:chPref val="0"/>
        </dgm:presLayoutVars>
      </dgm:prSet>
      <dgm:spPr/>
    </dgm:pt>
    <dgm:pt modelId="{21DB6184-542B-4D71-9514-AD8BD754769A}" type="pres">
      <dgm:prSet presAssocID="{3D3D1127-62FE-4F56-A5BD-0481A06AC647}" presName="sibTrans" presStyleCnt="0"/>
      <dgm:spPr/>
    </dgm:pt>
    <dgm:pt modelId="{77AA1928-DB30-4953-B4C3-A02F9FBC0388}" type="pres">
      <dgm:prSet presAssocID="{F4A05F3C-DF54-4035-AB76-95F2B208C7D7}" presName="compNode" presStyleCnt="0"/>
      <dgm:spPr/>
    </dgm:pt>
    <dgm:pt modelId="{4D46D7DD-E464-4A3E-8674-7B000F270803}" type="pres">
      <dgm:prSet presAssocID="{F4A05F3C-DF54-4035-AB76-95F2B208C7D7}" presName="bgRect" presStyleLbl="bgShp" presStyleIdx="2" presStyleCnt="4"/>
      <dgm:spPr/>
    </dgm:pt>
    <dgm:pt modelId="{F7F5AF96-1CC5-41C8-A77A-7475921A0908}" type="pres">
      <dgm:prSet presAssocID="{F4A05F3C-DF54-4035-AB76-95F2B208C7D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E9B41AB-FE7F-459D-86F3-0C521567126E}" type="pres">
      <dgm:prSet presAssocID="{F4A05F3C-DF54-4035-AB76-95F2B208C7D7}" presName="spaceRect" presStyleCnt="0"/>
      <dgm:spPr/>
    </dgm:pt>
    <dgm:pt modelId="{E2B3A176-128B-40C1-AA17-E8B98745E988}" type="pres">
      <dgm:prSet presAssocID="{F4A05F3C-DF54-4035-AB76-95F2B208C7D7}" presName="parTx" presStyleLbl="revTx" presStyleIdx="2" presStyleCnt="4">
        <dgm:presLayoutVars>
          <dgm:chMax val="0"/>
          <dgm:chPref val="0"/>
        </dgm:presLayoutVars>
      </dgm:prSet>
      <dgm:spPr/>
    </dgm:pt>
    <dgm:pt modelId="{B4D4F606-8F86-48D7-A463-4B6DB7B4353B}" type="pres">
      <dgm:prSet presAssocID="{42D46554-0BB1-4C5D-8429-78E148FE8F80}" presName="sibTrans" presStyleCnt="0"/>
      <dgm:spPr/>
    </dgm:pt>
    <dgm:pt modelId="{FF0865F3-453C-42EC-AABF-ABA4F9069A94}" type="pres">
      <dgm:prSet presAssocID="{D2C5F052-766E-410D-8096-0951BEC9BD4A}" presName="compNode" presStyleCnt="0"/>
      <dgm:spPr/>
    </dgm:pt>
    <dgm:pt modelId="{B9465676-A521-400F-BF29-B6DA3835D08C}" type="pres">
      <dgm:prSet presAssocID="{D2C5F052-766E-410D-8096-0951BEC9BD4A}" presName="bgRect" presStyleLbl="bgShp" presStyleIdx="3" presStyleCnt="4"/>
      <dgm:spPr/>
    </dgm:pt>
    <dgm:pt modelId="{96F159AD-90CB-4289-9957-91CBB71AC5BB}" type="pres">
      <dgm:prSet presAssocID="{D2C5F052-766E-410D-8096-0951BEC9BD4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EDA0B7B1-9FFA-450B-AF5F-4A8BE4E3AD49}" type="pres">
      <dgm:prSet presAssocID="{D2C5F052-766E-410D-8096-0951BEC9BD4A}" presName="spaceRect" presStyleCnt="0"/>
      <dgm:spPr/>
    </dgm:pt>
    <dgm:pt modelId="{BEAE2E50-F1CD-455E-BCB8-8B1F4F2E5A44}" type="pres">
      <dgm:prSet presAssocID="{D2C5F052-766E-410D-8096-0951BEC9BD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3BCB0F-7824-4AF4-AB49-70615082CB4C}" type="presOf" srcId="{C6DA4E42-CB78-4806-8D39-FC6327E446B1}" destId="{F9CE1827-066F-4B93-A653-CA2766BF4CC3}" srcOrd="0" destOrd="0" presId="urn:microsoft.com/office/officeart/2018/2/layout/IconVerticalSolidList"/>
    <dgm:cxn modelId="{BDDF021B-9258-4CF9-A20B-F78ACD06159C}" type="presOf" srcId="{D2C5F052-766E-410D-8096-0951BEC9BD4A}" destId="{BEAE2E50-F1CD-455E-BCB8-8B1F4F2E5A44}" srcOrd="0" destOrd="0" presId="urn:microsoft.com/office/officeart/2018/2/layout/IconVerticalSolidList"/>
    <dgm:cxn modelId="{DB633D1B-20B4-4A15-8CC6-7734018E9002}" type="presOf" srcId="{E32AC63B-69D0-4CE4-B804-CB78AE812113}" destId="{C8BE47C6-1BD8-468D-A6C7-4A033AA2DF2F}" srcOrd="0" destOrd="0" presId="urn:microsoft.com/office/officeart/2018/2/layout/IconVerticalSolidList"/>
    <dgm:cxn modelId="{2C685036-F6F6-47DF-BE3D-8F0295DC41C2}" srcId="{8555A23B-1D93-47C6-9DD9-F1DE3B122EBA}" destId="{E32AC63B-69D0-4CE4-B804-CB78AE812113}" srcOrd="0" destOrd="0" parTransId="{210F8D00-1B6E-4FF2-92D1-ECF75D8B65E8}" sibTransId="{3F820FD2-0C47-4699-8B54-ABA9C6E48831}"/>
    <dgm:cxn modelId="{F71E5437-6562-4B9F-BBA6-CED94A9F2DF3}" srcId="{8555A23B-1D93-47C6-9DD9-F1DE3B122EBA}" destId="{C6DA4E42-CB78-4806-8D39-FC6327E446B1}" srcOrd="1" destOrd="0" parTransId="{8110A221-E962-4F49-8732-AFD82A618C74}" sibTransId="{3D3D1127-62FE-4F56-A5BD-0481A06AC647}"/>
    <dgm:cxn modelId="{2B461344-D721-416D-8C39-66A83D1DCBD4}" srcId="{8555A23B-1D93-47C6-9DD9-F1DE3B122EBA}" destId="{D2C5F052-766E-410D-8096-0951BEC9BD4A}" srcOrd="3" destOrd="0" parTransId="{AFA37306-6A37-4B7D-9A5D-8D3B6147A5F9}" sibTransId="{9B0CEE1A-048F-40DC-9B7C-F2898650A224}"/>
    <dgm:cxn modelId="{AFF6CF53-3806-44E9-8527-BAC7138A6B13}" type="presOf" srcId="{8555A23B-1D93-47C6-9DD9-F1DE3B122EBA}" destId="{8A5B7A24-2ED8-4988-9184-058F563BBFB6}" srcOrd="0" destOrd="0" presId="urn:microsoft.com/office/officeart/2018/2/layout/IconVerticalSolidList"/>
    <dgm:cxn modelId="{D40FA29D-6BA4-435C-BE93-C03460FCA12A}" srcId="{8555A23B-1D93-47C6-9DD9-F1DE3B122EBA}" destId="{F4A05F3C-DF54-4035-AB76-95F2B208C7D7}" srcOrd="2" destOrd="0" parTransId="{650AE54C-9792-44E0-8F89-2C45EA665919}" sibTransId="{42D46554-0BB1-4C5D-8429-78E148FE8F80}"/>
    <dgm:cxn modelId="{61B878A8-E83B-4809-BF86-9A0C132D7FF7}" type="presOf" srcId="{F4A05F3C-DF54-4035-AB76-95F2B208C7D7}" destId="{E2B3A176-128B-40C1-AA17-E8B98745E988}" srcOrd="0" destOrd="0" presId="urn:microsoft.com/office/officeart/2018/2/layout/IconVerticalSolidList"/>
    <dgm:cxn modelId="{107A8896-56B6-485C-A661-803FA96A2E77}" type="presParOf" srcId="{8A5B7A24-2ED8-4988-9184-058F563BBFB6}" destId="{63DA7E2C-158A-4C1B-8452-3194708B425A}" srcOrd="0" destOrd="0" presId="urn:microsoft.com/office/officeart/2018/2/layout/IconVerticalSolidList"/>
    <dgm:cxn modelId="{938C96F6-124F-4F0D-A644-50373726B81B}" type="presParOf" srcId="{63DA7E2C-158A-4C1B-8452-3194708B425A}" destId="{2FD7CF69-4025-4C52-8354-0D26B6BF649B}" srcOrd="0" destOrd="0" presId="urn:microsoft.com/office/officeart/2018/2/layout/IconVerticalSolidList"/>
    <dgm:cxn modelId="{4D895927-0FE1-43B5-9EA5-2C558F5B8125}" type="presParOf" srcId="{63DA7E2C-158A-4C1B-8452-3194708B425A}" destId="{9CB9C43B-2ABC-4E08-A893-2757AD880069}" srcOrd="1" destOrd="0" presId="urn:microsoft.com/office/officeart/2018/2/layout/IconVerticalSolidList"/>
    <dgm:cxn modelId="{F8E77643-4471-4D33-8E69-9CDCDC5A77BD}" type="presParOf" srcId="{63DA7E2C-158A-4C1B-8452-3194708B425A}" destId="{EAF9664D-7628-4659-B8A0-98C4C0DB41BE}" srcOrd="2" destOrd="0" presId="urn:microsoft.com/office/officeart/2018/2/layout/IconVerticalSolidList"/>
    <dgm:cxn modelId="{333DB63E-423A-4E03-BDB8-F242CE5E8345}" type="presParOf" srcId="{63DA7E2C-158A-4C1B-8452-3194708B425A}" destId="{C8BE47C6-1BD8-468D-A6C7-4A033AA2DF2F}" srcOrd="3" destOrd="0" presId="urn:microsoft.com/office/officeart/2018/2/layout/IconVerticalSolidList"/>
    <dgm:cxn modelId="{19949A3B-FD48-4646-8591-1103E93E6DC1}" type="presParOf" srcId="{8A5B7A24-2ED8-4988-9184-058F563BBFB6}" destId="{C76354D1-F9BC-4BF5-9C2E-45E2EDBC679C}" srcOrd="1" destOrd="0" presId="urn:microsoft.com/office/officeart/2018/2/layout/IconVerticalSolidList"/>
    <dgm:cxn modelId="{BB0878C6-7FD7-4718-8351-0ABFBD0E57A4}" type="presParOf" srcId="{8A5B7A24-2ED8-4988-9184-058F563BBFB6}" destId="{CE3404DB-4D55-4037-8239-B50F80685D8C}" srcOrd="2" destOrd="0" presId="urn:microsoft.com/office/officeart/2018/2/layout/IconVerticalSolidList"/>
    <dgm:cxn modelId="{F5E421AF-9A09-437E-A303-9434675217BB}" type="presParOf" srcId="{CE3404DB-4D55-4037-8239-B50F80685D8C}" destId="{54A99403-1AE5-4D0F-9C26-545957110AE9}" srcOrd="0" destOrd="0" presId="urn:microsoft.com/office/officeart/2018/2/layout/IconVerticalSolidList"/>
    <dgm:cxn modelId="{6236BAAD-D348-4A29-BE81-F51FA3A889E5}" type="presParOf" srcId="{CE3404DB-4D55-4037-8239-B50F80685D8C}" destId="{851FBD3F-087B-4D20-8BF3-C36FC5798985}" srcOrd="1" destOrd="0" presId="urn:microsoft.com/office/officeart/2018/2/layout/IconVerticalSolidList"/>
    <dgm:cxn modelId="{2A640AE2-057F-4299-9E50-06C4136F445C}" type="presParOf" srcId="{CE3404DB-4D55-4037-8239-B50F80685D8C}" destId="{CBB6B35C-66D0-468B-87D8-55F89BF1753C}" srcOrd="2" destOrd="0" presId="urn:microsoft.com/office/officeart/2018/2/layout/IconVerticalSolidList"/>
    <dgm:cxn modelId="{F6631CF2-FE30-487F-9FB2-56702162B8BC}" type="presParOf" srcId="{CE3404DB-4D55-4037-8239-B50F80685D8C}" destId="{F9CE1827-066F-4B93-A653-CA2766BF4CC3}" srcOrd="3" destOrd="0" presId="urn:microsoft.com/office/officeart/2018/2/layout/IconVerticalSolidList"/>
    <dgm:cxn modelId="{51E1EDE2-3AD8-478A-B214-0AD4262B7478}" type="presParOf" srcId="{8A5B7A24-2ED8-4988-9184-058F563BBFB6}" destId="{21DB6184-542B-4D71-9514-AD8BD754769A}" srcOrd="3" destOrd="0" presId="urn:microsoft.com/office/officeart/2018/2/layout/IconVerticalSolidList"/>
    <dgm:cxn modelId="{36AF74DD-0780-47F7-AB88-DA34738765A2}" type="presParOf" srcId="{8A5B7A24-2ED8-4988-9184-058F563BBFB6}" destId="{77AA1928-DB30-4953-B4C3-A02F9FBC0388}" srcOrd="4" destOrd="0" presId="urn:microsoft.com/office/officeart/2018/2/layout/IconVerticalSolidList"/>
    <dgm:cxn modelId="{3950BFC3-80A5-4659-80E4-71D6331585C5}" type="presParOf" srcId="{77AA1928-DB30-4953-B4C3-A02F9FBC0388}" destId="{4D46D7DD-E464-4A3E-8674-7B000F270803}" srcOrd="0" destOrd="0" presId="urn:microsoft.com/office/officeart/2018/2/layout/IconVerticalSolidList"/>
    <dgm:cxn modelId="{79B8388C-05DC-4C9C-8B7F-D6F05F389D4B}" type="presParOf" srcId="{77AA1928-DB30-4953-B4C3-A02F9FBC0388}" destId="{F7F5AF96-1CC5-41C8-A77A-7475921A0908}" srcOrd="1" destOrd="0" presId="urn:microsoft.com/office/officeart/2018/2/layout/IconVerticalSolidList"/>
    <dgm:cxn modelId="{9ABA9B79-E151-4EAF-8E49-4E1CA141ED50}" type="presParOf" srcId="{77AA1928-DB30-4953-B4C3-A02F9FBC0388}" destId="{CE9B41AB-FE7F-459D-86F3-0C521567126E}" srcOrd="2" destOrd="0" presId="urn:microsoft.com/office/officeart/2018/2/layout/IconVerticalSolidList"/>
    <dgm:cxn modelId="{BCB60E7B-93D8-42C8-B558-CFA1F72DF1DB}" type="presParOf" srcId="{77AA1928-DB30-4953-B4C3-A02F9FBC0388}" destId="{E2B3A176-128B-40C1-AA17-E8B98745E988}" srcOrd="3" destOrd="0" presId="urn:microsoft.com/office/officeart/2018/2/layout/IconVerticalSolidList"/>
    <dgm:cxn modelId="{753B8678-F5A4-406D-997A-D7F0A53485D5}" type="presParOf" srcId="{8A5B7A24-2ED8-4988-9184-058F563BBFB6}" destId="{B4D4F606-8F86-48D7-A463-4B6DB7B4353B}" srcOrd="5" destOrd="0" presId="urn:microsoft.com/office/officeart/2018/2/layout/IconVerticalSolidList"/>
    <dgm:cxn modelId="{7B07469A-84BB-4434-9BFD-4433DD077CB2}" type="presParOf" srcId="{8A5B7A24-2ED8-4988-9184-058F563BBFB6}" destId="{FF0865F3-453C-42EC-AABF-ABA4F9069A94}" srcOrd="6" destOrd="0" presId="urn:microsoft.com/office/officeart/2018/2/layout/IconVerticalSolidList"/>
    <dgm:cxn modelId="{FF1AC61C-A35F-43A7-9AA8-2CDF9B9588B7}" type="presParOf" srcId="{FF0865F3-453C-42EC-AABF-ABA4F9069A94}" destId="{B9465676-A521-400F-BF29-B6DA3835D08C}" srcOrd="0" destOrd="0" presId="urn:microsoft.com/office/officeart/2018/2/layout/IconVerticalSolidList"/>
    <dgm:cxn modelId="{A74E6B9C-B4A6-48C0-A199-BC50F640C28D}" type="presParOf" srcId="{FF0865F3-453C-42EC-AABF-ABA4F9069A94}" destId="{96F159AD-90CB-4289-9957-91CBB71AC5BB}" srcOrd="1" destOrd="0" presId="urn:microsoft.com/office/officeart/2018/2/layout/IconVerticalSolidList"/>
    <dgm:cxn modelId="{2AB0A1E5-0DFC-49D6-852C-DF6E8F772E6D}" type="presParOf" srcId="{FF0865F3-453C-42EC-AABF-ABA4F9069A94}" destId="{EDA0B7B1-9FFA-450B-AF5F-4A8BE4E3AD49}" srcOrd="2" destOrd="0" presId="urn:microsoft.com/office/officeart/2018/2/layout/IconVerticalSolidList"/>
    <dgm:cxn modelId="{00488D9F-D8AE-4F48-8EEF-94D870C57095}" type="presParOf" srcId="{FF0865F3-453C-42EC-AABF-ABA4F9069A94}" destId="{BEAE2E50-F1CD-455E-BCB8-8B1F4F2E5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FA32BE-697E-418C-9759-9BBB36C8EC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A9F14A-7BE0-4C47-A6FF-4B9E5D319881}">
      <dgm:prSet/>
      <dgm:spPr/>
      <dgm:t>
        <a:bodyPr/>
        <a:lstStyle/>
        <a:p>
          <a:r>
            <a:rPr lang="en-GB"/>
            <a:t>What is your research topic?</a:t>
          </a:r>
          <a:endParaRPr lang="en-US"/>
        </a:p>
      </dgm:t>
    </dgm:pt>
    <dgm:pt modelId="{75053BBD-0449-472D-AC2A-12EDCECF5488}" type="parTrans" cxnId="{711A9439-F78B-4C90-A6BD-69BF1F34774A}">
      <dgm:prSet/>
      <dgm:spPr/>
      <dgm:t>
        <a:bodyPr/>
        <a:lstStyle/>
        <a:p>
          <a:endParaRPr lang="en-US"/>
        </a:p>
      </dgm:t>
    </dgm:pt>
    <dgm:pt modelId="{9108A5DC-7B2F-41EA-8646-90F2B0BB4BE6}" type="sibTrans" cxnId="{711A9439-F78B-4C90-A6BD-69BF1F34774A}">
      <dgm:prSet/>
      <dgm:spPr/>
      <dgm:t>
        <a:bodyPr/>
        <a:lstStyle/>
        <a:p>
          <a:endParaRPr lang="en-US"/>
        </a:p>
      </dgm:t>
    </dgm:pt>
    <dgm:pt modelId="{7542D1E4-41E5-47C2-A988-42CE50D93C82}">
      <dgm:prSet/>
      <dgm:spPr/>
      <dgm:t>
        <a:bodyPr/>
        <a:lstStyle/>
        <a:p>
          <a:r>
            <a:rPr lang="en-GB"/>
            <a:t>What is your research question?</a:t>
          </a:r>
          <a:endParaRPr lang="en-US"/>
        </a:p>
      </dgm:t>
    </dgm:pt>
    <dgm:pt modelId="{210AB826-B88D-4B98-B6F6-9E8EA3B9F184}" type="parTrans" cxnId="{DE9B839C-7CDC-41E1-AE1A-7F0929DFB257}">
      <dgm:prSet/>
      <dgm:spPr/>
      <dgm:t>
        <a:bodyPr/>
        <a:lstStyle/>
        <a:p>
          <a:endParaRPr lang="en-US"/>
        </a:p>
      </dgm:t>
    </dgm:pt>
    <dgm:pt modelId="{39ED275C-749E-4753-A1D1-926E34821F0B}" type="sibTrans" cxnId="{DE9B839C-7CDC-41E1-AE1A-7F0929DFB257}">
      <dgm:prSet/>
      <dgm:spPr/>
      <dgm:t>
        <a:bodyPr/>
        <a:lstStyle/>
        <a:p>
          <a:endParaRPr lang="en-US"/>
        </a:p>
      </dgm:t>
    </dgm:pt>
    <dgm:pt modelId="{D24FE570-F5BA-4EC4-89AE-2D32C1945DD0}" type="pres">
      <dgm:prSet presAssocID="{C1FA32BE-697E-418C-9759-9BBB36C8ECA1}" presName="linear" presStyleCnt="0">
        <dgm:presLayoutVars>
          <dgm:animLvl val="lvl"/>
          <dgm:resizeHandles val="exact"/>
        </dgm:presLayoutVars>
      </dgm:prSet>
      <dgm:spPr/>
    </dgm:pt>
    <dgm:pt modelId="{B1301448-D6F4-4EC0-ACF1-744EE0B24D1B}" type="pres">
      <dgm:prSet presAssocID="{83A9F14A-7BE0-4C47-A6FF-4B9E5D3198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D10E8-30B5-4871-BC52-5ED9B7D7781D}" type="pres">
      <dgm:prSet presAssocID="{9108A5DC-7B2F-41EA-8646-90F2B0BB4BE6}" presName="spacer" presStyleCnt="0"/>
      <dgm:spPr/>
    </dgm:pt>
    <dgm:pt modelId="{7359290C-E226-4EFD-8466-FE17F3A37956}" type="pres">
      <dgm:prSet presAssocID="{7542D1E4-41E5-47C2-A988-42CE50D93C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1A9439-F78B-4C90-A6BD-69BF1F34774A}" srcId="{C1FA32BE-697E-418C-9759-9BBB36C8ECA1}" destId="{83A9F14A-7BE0-4C47-A6FF-4B9E5D319881}" srcOrd="0" destOrd="0" parTransId="{75053BBD-0449-472D-AC2A-12EDCECF5488}" sibTransId="{9108A5DC-7B2F-41EA-8646-90F2B0BB4BE6}"/>
    <dgm:cxn modelId="{4AFA535B-0118-4BE9-842F-696444AD2838}" type="presOf" srcId="{7542D1E4-41E5-47C2-A988-42CE50D93C82}" destId="{7359290C-E226-4EFD-8466-FE17F3A37956}" srcOrd="0" destOrd="0" presId="urn:microsoft.com/office/officeart/2005/8/layout/vList2"/>
    <dgm:cxn modelId="{D8446955-DF87-45A5-8CB7-D5A04349B8CD}" type="presOf" srcId="{83A9F14A-7BE0-4C47-A6FF-4B9E5D319881}" destId="{B1301448-D6F4-4EC0-ACF1-744EE0B24D1B}" srcOrd="0" destOrd="0" presId="urn:microsoft.com/office/officeart/2005/8/layout/vList2"/>
    <dgm:cxn modelId="{DE9B839C-7CDC-41E1-AE1A-7F0929DFB257}" srcId="{C1FA32BE-697E-418C-9759-9BBB36C8ECA1}" destId="{7542D1E4-41E5-47C2-A988-42CE50D93C82}" srcOrd="1" destOrd="0" parTransId="{210AB826-B88D-4B98-B6F6-9E8EA3B9F184}" sibTransId="{39ED275C-749E-4753-A1D1-926E34821F0B}"/>
    <dgm:cxn modelId="{D7A5EBB4-D801-4DA9-82A9-1A942C9CC427}" type="presOf" srcId="{C1FA32BE-697E-418C-9759-9BBB36C8ECA1}" destId="{D24FE570-F5BA-4EC4-89AE-2D32C1945DD0}" srcOrd="0" destOrd="0" presId="urn:microsoft.com/office/officeart/2005/8/layout/vList2"/>
    <dgm:cxn modelId="{B202FD59-A6EC-4F6B-89F6-1F7E155E8290}" type="presParOf" srcId="{D24FE570-F5BA-4EC4-89AE-2D32C1945DD0}" destId="{B1301448-D6F4-4EC0-ACF1-744EE0B24D1B}" srcOrd="0" destOrd="0" presId="urn:microsoft.com/office/officeart/2005/8/layout/vList2"/>
    <dgm:cxn modelId="{F803F092-88D4-4985-A2EA-AA213E056A8C}" type="presParOf" srcId="{D24FE570-F5BA-4EC4-89AE-2D32C1945DD0}" destId="{8D5D10E8-30B5-4871-BC52-5ED9B7D7781D}" srcOrd="1" destOrd="0" presId="urn:microsoft.com/office/officeart/2005/8/layout/vList2"/>
    <dgm:cxn modelId="{6CAF6E1C-BC82-4EAB-BA13-DA6B66290DBF}" type="presParOf" srcId="{D24FE570-F5BA-4EC4-89AE-2D32C1945DD0}" destId="{7359290C-E226-4EFD-8466-FE17F3A379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5A23B-1D93-47C6-9DD9-F1DE3B122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2AC63B-69D0-4CE4-B804-CB78AE812113}">
      <dgm:prSet/>
      <dgm:spPr/>
      <dgm:t>
        <a:bodyPr/>
        <a:lstStyle/>
        <a:p>
          <a:r>
            <a:rPr lang="en-GB" dirty="0"/>
            <a:t>Party membership</a:t>
          </a:r>
          <a:r>
            <a:rPr lang="en-GB"/>
            <a:t>, populism</a:t>
          </a:r>
          <a:endParaRPr lang="en-US" dirty="0"/>
        </a:p>
      </dgm:t>
    </dgm:pt>
    <dgm:pt modelId="{210F8D00-1B6E-4FF2-92D1-ECF75D8B65E8}" type="parTrans" cxnId="{2C685036-F6F6-47DF-BE3D-8F0295DC41C2}">
      <dgm:prSet/>
      <dgm:spPr/>
      <dgm:t>
        <a:bodyPr/>
        <a:lstStyle/>
        <a:p>
          <a:endParaRPr lang="en-US"/>
        </a:p>
      </dgm:t>
    </dgm:pt>
    <dgm:pt modelId="{3F820FD2-0C47-4699-8B54-ABA9C6E48831}" type="sibTrans" cxnId="{2C685036-F6F6-47DF-BE3D-8F0295DC41C2}">
      <dgm:prSet/>
      <dgm:spPr/>
      <dgm:t>
        <a:bodyPr/>
        <a:lstStyle/>
        <a:p>
          <a:endParaRPr lang="en-US"/>
        </a:p>
      </dgm:t>
    </dgm:pt>
    <dgm:pt modelId="{C6DA4E42-CB78-4806-8D39-FC6327E446B1}">
      <dgm:prSet/>
      <dgm:spPr/>
      <dgm:t>
        <a:bodyPr/>
        <a:lstStyle/>
        <a:p>
          <a:r>
            <a:rPr lang="en-GB" dirty="0"/>
            <a:t>Terrorism</a:t>
          </a:r>
          <a:endParaRPr lang="en-US" dirty="0"/>
        </a:p>
      </dgm:t>
    </dgm:pt>
    <dgm:pt modelId="{8110A221-E962-4F49-8732-AFD82A618C74}" type="parTrans" cxnId="{F71E5437-6562-4B9F-BBA6-CED94A9F2DF3}">
      <dgm:prSet/>
      <dgm:spPr/>
      <dgm:t>
        <a:bodyPr/>
        <a:lstStyle/>
        <a:p>
          <a:endParaRPr lang="en-US"/>
        </a:p>
      </dgm:t>
    </dgm:pt>
    <dgm:pt modelId="{3D3D1127-62FE-4F56-A5BD-0481A06AC647}" type="sibTrans" cxnId="{F71E5437-6562-4B9F-BBA6-CED94A9F2DF3}">
      <dgm:prSet/>
      <dgm:spPr/>
      <dgm:t>
        <a:bodyPr/>
        <a:lstStyle/>
        <a:p>
          <a:endParaRPr lang="en-US"/>
        </a:p>
      </dgm:t>
    </dgm:pt>
    <dgm:pt modelId="{F4A05F3C-DF54-4035-AB76-95F2B208C7D7}">
      <dgm:prSet/>
      <dgm:spPr/>
      <dgm:t>
        <a:bodyPr/>
        <a:lstStyle/>
        <a:p>
          <a:r>
            <a:rPr lang="en-GB" dirty="0"/>
            <a:t>Nationalism</a:t>
          </a:r>
          <a:endParaRPr lang="en-US" dirty="0"/>
        </a:p>
      </dgm:t>
    </dgm:pt>
    <dgm:pt modelId="{650AE54C-9792-44E0-8F89-2C45EA665919}" type="parTrans" cxnId="{D40FA29D-6BA4-435C-BE93-C03460FCA12A}">
      <dgm:prSet/>
      <dgm:spPr/>
      <dgm:t>
        <a:bodyPr/>
        <a:lstStyle/>
        <a:p>
          <a:endParaRPr lang="en-US"/>
        </a:p>
      </dgm:t>
    </dgm:pt>
    <dgm:pt modelId="{42D46554-0BB1-4C5D-8429-78E148FE8F80}" type="sibTrans" cxnId="{D40FA29D-6BA4-435C-BE93-C03460FCA12A}">
      <dgm:prSet/>
      <dgm:spPr/>
      <dgm:t>
        <a:bodyPr/>
        <a:lstStyle/>
        <a:p>
          <a:endParaRPr lang="en-US"/>
        </a:p>
      </dgm:t>
    </dgm:pt>
    <dgm:pt modelId="{D2C5F052-766E-410D-8096-0951BEC9BD4A}">
      <dgm:prSet/>
      <dgm:spPr/>
      <dgm:t>
        <a:bodyPr/>
        <a:lstStyle/>
        <a:p>
          <a:r>
            <a:rPr lang="en-GB" dirty="0"/>
            <a:t>Democracy</a:t>
          </a:r>
          <a:endParaRPr lang="en-US" dirty="0"/>
        </a:p>
      </dgm:t>
    </dgm:pt>
    <dgm:pt modelId="{AFA37306-6A37-4B7D-9A5D-8D3B6147A5F9}" type="parTrans" cxnId="{2B461344-D721-416D-8C39-66A83D1DCBD4}">
      <dgm:prSet/>
      <dgm:spPr/>
      <dgm:t>
        <a:bodyPr/>
        <a:lstStyle/>
        <a:p>
          <a:endParaRPr lang="en-US"/>
        </a:p>
      </dgm:t>
    </dgm:pt>
    <dgm:pt modelId="{9B0CEE1A-048F-40DC-9B7C-F2898650A224}" type="sibTrans" cxnId="{2B461344-D721-416D-8C39-66A83D1DCBD4}">
      <dgm:prSet/>
      <dgm:spPr/>
      <dgm:t>
        <a:bodyPr/>
        <a:lstStyle/>
        <a:p>
          <a:endParaRPr lang="en-US"/>
        </a:p>
      </dgm:t>
    </dgm:pt>
    <dgm:pt modelId="{8A5B7A24-2ED8-4988-9184-058F563BBFB6}" type="pres">
      <dgm:prSet presAssocID="{8555A23B-1D93-47C6-9DD9-F1DE3B122EBA}" presName="root" presStyleCnt="0">
        <dgm:presLayoutVars>
          <dgm:dir/>
          <dgm:resizeHandles val="exact"/>
        </dgm:presLayoutVars>
      </dgm:prSet>
      <dgm:spPr/>
    </dgm:pt>
    <dgm:pt modelId="{63DA7E2C-158A-4C1B-8452-3194708B425A}" type="pres">
      <dgm:prSet presAssocID="{E32AC63B-69D0-4CE4-B804-CB78AE812113}" presName="compNode" presStyleCnt="0"/>
      <dgm:spPr/>
    </dgm:pt>
    <dgm:pt modelId="{2FD7CF69-4025-4C52-8354-0D26B6BF649B}" type="pres">
      <dgm:prSet presAssocID="{E32AC63B-69D0-4CE4-B804-CB78AE812113}" presName="bgRect" presStyleLbl="bgShp" presStyleIdx="0" presStyleCnt="4"/>
      <dgm:spPr/>
    </dgm:pt>
    <dgm:pt modelId="{9CB9C43B-2ABC-4E08-A893-2757AD880069}" type="pres">
      <dgm:prSet presAssocID="{E32AC63B-69D0-4CE4-B804-CB78AE8121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EAF9664D-7628-4659-B8A0-98C4C0DB41BE}" type="pres">
      <dgm:prSet presAssocID="{E32AC63B-69D0-4CE4-B804-CB78AE812113}" presName="spaceRect" presStyleCnt="0"/>
      <dgm:spPr/>
    </dgm:pt>
    <dgm:pt modelId="{C8BE47C6-1BD8-468D-A6C7-4A033AA2DF2F}" type="pres">
      <dgm:prSet presAssocID="{E32AC63B-69D0-4CE4-B804-CB78AE812113}" presName="parTx" presStyleLbl="revTx" presStyleIdx="0" presStyleCnt="4">
        <dgm:presLayoutVars>
          <dgm:chMax val="0"/>
          <dgm:chPref val="0"/>
        </dgm:presLayoutVars>
      </dgm:prSet>
      <dgm:spPr/>
    </dgm:pt>
    <dgm:pt modelId="{C76354D1-F9BC-4BF5-9C2E-45E2EDBC679C}" type="pres">
      <dgm:prSet presAssocID="{3F820FD2-0C47-4699-8B54-ABA9C6E48831}" presName="sibTrans" presStyleCnt="0"/>
      <dgm:spPr/>
    </dgm:pt>
    <dgm:pt modelId="{CE3404DB-4D55-4037-8239-B50F80685D8C}" type="pres">
      <dgm:prSet presAssocID="{C6DA4E42-CB78-4806-8D39-FC6327E446B1}" presName="compNode" presStyleCnt="0"/>
      <dgm:spPr/>
    </dgm:pt>
    <dgm:pt modelId="{54A99403-1AE5-4D0F-9C26-545957110AE9}" type="pres">
      <dgm:prSet presAssocID="{C6DA4E42-CB78-4806-8D39-FC6327E446B1}" presName="bgRect" presStyleLbl="bgShp" presStyleIdx="1" presStyleCnt="4"/>
      <dgm:spPr/>
    </dgm:pt>
    <dgm:pt modelId="{851FBD3F-087B-4D20-8BF3-C36FC5798985}" type="pres">
      <dgm:prSet presAssocID="{C6DA4E42-CB78-4806-8D39-FC6327E446B1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</dgm:pt>
    <dgm:pt modelId="{CBB6B35C-66D0-468B-87D8-55F89BF1753C}" type="pres">
      <dgm:prSet presAssocID="{C6DA4E42-CB78-4806-8D39-FC6327E446B1}" presName="spaceRect" presStyleCnt="0"/>
      <dgm:spPr/>
    </dgm:pt>
    <dgm:pt modelId="{F9CE1827-066F-4B93-A653-CA2766BF4CC3}" type="pres">
      <dgm:prSet presAssocID="{C6DA4E42-CB78-4806-8D39-FC6327E446B1}" presName="parTx" presStyleLbl="revTx" presStyleIdx="1" presStyleCnt="4">
        <dgm:presLayoutVars>
          <dgm:chMax val="0"/>
          <dgm:chPref val="0"/>
        </dgm:presLayoutVars>
      </dgm:prSet>
      <dgm:spPr/>
    </dgm:pt>
    <dgm:pt modelId="{21DB6184-542B-4D71-9514-AD8BD754769A}" type="pres">
      <dgm:prSet presAssocID="{3D3D1127-62FE-4F56-A5BD-0481A06AC647}" presName="sibTrans" presStyleCnt="0"/>
      <dgm:spPr/>
    </dgm:pt>
    <dgm:pt modelId="{77AA1928-DB30-4953-B4C3-A02F9FBC0388}" type="pres">
      <dgm:prSet presAssocID="{F4A05F3C-DF54-4035-AB76-95F2B208C7D7}" presName="compNode" presStyleCnt="0"/>
      <dgm:spPr/>
    </dgm:pt>
    <dgm:pt modelId="{4D46D7DD-E464-4A3E-8674-7B000F270803}" type="pres">
      <dgm:prSet presAssocID="{F4A05F3C-DF54-4035-AB76-95F2B208C7D7}" presName="bgRect" presStyleLbl="bgShp" presStyleIdx="2" presStyleCnt="4"/>
      <dgm:spPr/>
    </dgm:pt>
    <dgm:pt modelId="{F7F5AF96-1CC5-41C8-A77A-7475921A0908}" type="pres">
      <dgm:prSet presAssocID="{F4A05F3C-DF54-4035-AB76-95F2B208C7D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E9B41AB-FE7F-459D-86F3-0C521567126E}" type="pres">
      <dgm:prSet presAssocID="{F4A05F3C-DF54-4035-AB76-95F2B208C7D7}" presName="spaceRect" presStyleCnt="0"/>
      <dgm:spPr/>
    </dgm:pt>
    <dgm:pt modelId="{E2B3A176-128B-40C1-AA17-E8B98745E988}" type="pres">
      <dgm:prSet presAssocID="{F4A05F3C-DF54-4035-AB76-95F2B208C7D7}" presName="parTx" presStyleLbl="revTx" presStyleIdx="2" presStyleCnt="4">
        <dgm:presLayoutVars>
          <dgm:chMax val="0"/>
          <dgm:chPref val="0"/>
        </dgm:presLayoutVars>
      </dgm:prSet>
      <dgm:spPr/>
    </dgm:pt>
    <dgm:pt modelId="{B4D4F606-8F86-48D7-A463-4B6DB7B4353B}" type="pres">
      <dgm:prSet presAssocID="{42D46554-0BB1-4C5D-8429-78E148FE8F80}" presName="sibTrans" presStyleCnt="0"/>
      <dgm:spPr/>
    </dgm:pt>
    <dgm:pt modelId="{FF0865F3-453C-42EC-AABF-ABA4F9069A94}" type="pres">
      <dgm:prSet presAssocID="{D2C5F052-766E-410D-8096-0951BEC9BD4A}" presName="compNode" presStyleCnt="0"/>
      <dgm:spPr/>
    </dgm:pt>
    <dgm:pt modelId="{B9465676-A521-400F-BF29-B6DA3835D08C}" type="pres">
      <dgm:prSet presAssocID="{D2C5F052-766E-410D-8096-0951BEC9BD4A}" presName="bgRect" presStyleLbl="bgShp" presStyleIdx="3" presStyleCnt="4"/>
      <dgm:spPr/>
    </dgm:pt>
    <dgm:pt modelId="{96F159AD-90CB-4289-9957-91CBB71AC5BB}" type="pres">
      <dgm:prSet presAssocID="{D2C5F052-766E-410D-8096-0951BEC9BD4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EDA0B7B1-9FFA-450B-AF5F-4A8BE4E3AD49}" type="pres">
      <dgm:prSet presAssocID="{D2C5F052-766E-410D-8096-0951BEC9BD4A}" presName="spaceRect" presStyleCnt="0"/>
      <dgm:spPr/>
    </dgm:pt>
    <dgm:pt modelId="{BEAE2E50-F1CD-455E-BCB8-8B1F4F2E5A44}" type="pres">
      <dgm:prSet presAssocID="{D2C5F052-766E-410D-8096-0951BEC9BD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3BCB0F-7824-4AF4-AB49-70615082CB4C}" type="presOf" srcId="{C6DA4E42-CB78-4806-8D39-FC6327E446B1}" destId="{F9CE1827-066F-4B93-A653-CA2766BF4CC3}" srcOrd="0" destOrd="0" presId="urn:microsoft.com/office/officeart/2018/2/layout/IconVerticalSolidList"/>
    <dgm:cxn modelId="{BDDF021B-9258-4CF9-A20B-F78ACD06159C}" type="presOf" srcId="{D2C5F052-766E-410D-8096-0951BEC9BD4A}" destId="{BEAE2E50-F1CD-455E-BCB8-8B1F4F2E5A44}" srcOrd="0" destOrd="0" presId="urn:microsoft.com/office/officeart/2018/2/layout/IconVerticalSolidList"/>
    <dgm:cxn modelId="{DB633D1B-20B4-4A15-8CC6-7734018E9002}" type="presOf" srcId="{E32AC63B-69D0-4CE4-B804-CB78AE812113}" destId="{C8BE47C6-1BD8-468D-A6C7-4A033AA2DF2F}" srcOrd="0" destOrd="0" presId="urn:microsoft.com/office/officeart/2018/2/layout/IconVerticalSolidList"/>
    <dgm:cxn modelId="{2C685036-F6F6-47DF-BE3D-8F0295DC41C2}" srcId="{8555A23B-1D93-47C6-9DD9-F1DE3B122EBA}" destId="{E32AC63B-69D0-4CE4-B804-CB78AE812113}" srcOrd="0" destOrd="0" parTransId="{210F8D00-1B6E-4FF2-92D1-ECF75D8B65E8}" sibTransId="{3F820FD2-0C47-4699-8B54-ABA9C6E48831}"/>
    <dgm:cxn modelId="{F71E5437-6562-4B9F-BBA6-CED94A9F2DF3}" srcId="{8555A23B-1D93-47C6-9DD9-F1DE3B122EBA}" destId="{C6DA4E42-CB78-4806-8D39-FC6327E446B1}" srcOrd="1" destOrd="0" parTransId="{8110A221-E962-4F49-8732-AFD82A618C74}" sibTransId="{3D3D1127-62FE-4F56-A5BD-0481A06AC647}"/>
    <dgm:cxn modelId="{2B461344-D721-416D-8C39-66A83D1DCBD4}" srcId="{8555A23B-1D93-47C6-9DD9-F1DE3B122EBA}" destId="{D2C5F052-766E-410D-8096-0951BEC9BD4A}" srcOrd="3" destOrd="0" parTransId="{AFA37306-6A37-4B7D-9A5D-8D3B6147A5F9}" sibTransId="{9B0CEE1A-048F-40DC-9B7C-F2898650A224}"/>
    <dgm:cxn modelId="{AFF6CF53-3806-44E9-8527-BAC7138A6B13}" type="presOf" srcId="{8555A23B-1D93-47C6-9DD9-F1DE3B122EBA}" destId="{8A5B7A24-2ED8-4988-9184-058F563BBFB6}" srcOrd="0" destOrd="0" presId="urn:microsoft.com/office/officeart/2018/2/layout/IconVerticalSolidList"/>
    <dgm:cxn modelId="{D40FA29D-6BA4-435C-BE93-C03460FCA12A}" srcId="{8555A23B-1D93-47C6-9DD9-F1DE3B122EBA}" destId="{F4A05F3C-DF54-4035-AB76-95F2B208C7D7}" srcOrd="2" destOrd="0" parTransId="{650AE54C-9792-44E0-8F89-2C45EA665919}" sibTransId="{42D46554-0BB1-4C5D-8429-78E148FE8F80}"/>
    <dgm:cxn modelId="{61B878A8-E83B-4809-BF86-9A0C132D7FF7}" type="presOf" srcId="{F4A05F3C-DF54-4035-AB76-95F2B208C7D7}" destId="{E2B3A176-128B-40C1-AA17-E8B98745E988}" srcOrd="0" destOrd="0" presId="urn:microsoft.com/office/officeart/2018/2/layout/IconVerticalSolidList"/>
    <dgm:cxn modelId="{107A8896-56B6-485C-A661-803FA96A2E77}" type="presParOf" srcId="{8A5B7A24-2ED8-4988-9184-058F563BBFB6}" destId="{63DA7E2C-158A-4C1B-8452-3194708B425A}" srcOrd="0" destOrd="0" presId="urn:microsoft.com/office/officeart/2018/2/layout/IconVerticalSolidList"/>
    <dgm:cxn modelId="{938C96F6-124F-4F0D-A644-50373726B81B}" type="presParOf" srcId="{63DA7E2C-158A-4C1B-8452-3194708B425A}" destId="{2FD7CF69-4025-4C52-8354-0D26B6BF649B}" srcOrd="0" destOrd="0" presId="urn:microsoft.com/office/officeart/2018/2/layout/IconVerticalSolidList"/>
    <dgm:cxn modelId="{4D895927-0FE1-43B5-9EA5-2C558F5B8125}" type="presParOf" srcId="{63DA7E2C-158A-4C1B-8452-3194708B425A}" destId="{9CB9C43B-2ABC-4E08-A893-2757AD880069}" srcOrd="1" destOrd="0" presId="urn:microsoft.com/office/officeart/2018/2/layout/IconVerticalSolidList"/>
    <dgm:cxn modelId="{F8E77643-4471-4D33-8E69-9CDCDC5A77BD}" type="presParOf" srcId="{63DA7E2C-158A-4C1B-8452-3194708B425A}" destId="{EAF9664D-7628-4659-B8A0-98C4C0DB41BE}" srcOrd="2" destOrd="0" presId="urn:microsoft.com/office/officeart/2018/2/layout/IconVerticalSolidList"/>
    <dgm:cxn modelId="{333DB63E-423A-4E03-BDB8-F242CE5E8345}" type="presParOf" srcId="{63DA7E2C-158A-4C1B-8452-3194708B425A}" destId="{C8BE47C6-1BD8-468D-A6C7-4A033AA2DF2F}" srcOrd="3" destOrd="0" presId="urn:microsoft.com/office/officeart/2018/2/layout/IconVerticalSolidList"/>
    <dgm:cxn modelId="{19949A3B-FD48-4646-8591-1103E93E6DC1}" type="presParOf" srcId="{8A5B7A24-2ED8-4988-9184-058F563BBFB6}" destId="{C76354D1-F9BC-4BF5-9C2E-45E2EDBC679C}" srcOrd="1" destOrd="0" presId="urn:microsoft.com/office/officeart/2018/2/layout/IconVerticalSolidList"/>
    <dgm:cxn modelId="{BB0878C6-7FD7-4718-8351-0ABFBD0E57A4}" type="presParOf" srcId="{8A5B7A24-2ED8-4988-9184-058F563BBFB6}" destId="{CE3404DB-4D55-4037-8239-B50F80685D8C}" srcOrd="2" destOrd="0" presId="urn:microsoft.com/office/officeart/2018/2/layout/IconVerticalSolidList"/>
    <dgm:cxn modelId="{F5E421AF-9A09-437E-A303-9434675217BB}" type="presParOf" srcId="{CE3404DB-4D55-4037-8239-B50F80685D8C}" destId="{54A99403-1AE5-4D0F-9C26-545957110AE9}" srcOrd="0" destOrd="0" presId="urn:microsoft.com/office/officeart/2018/2/layout/IconVerticalSolidList"/>
    <dgm:cxn modelId="{6236BAAD-D348-4A29-BE81-F51FA3A889E5}" type="presParOf" srcId="{CE3404DB-4D55-4037-8239-B50F80685D8C}" destId="{851FBD3F-087B-4D20-8BF3-C36FC5798985}" srcOrd="1" destOrd="0" presId="urn:microsoft.com/office/officeart/2018/2/layout/IconVerticalSolidList"/>
    <dgm:cxn modelId="{2A640AE2-057F-4299-9E50-06C4136F445C}" type="presParOf" srcId="{CE3404DB-4D55-4037-8239-B50F80685D8C}" destId="{CBB6B35C-66D0-468B-87D8-55F89BF1753C}" srcOrd="2" destOrd="0" presId="urn:microsoft.com/office/officeart/2018/2/layout/IconVerticalSolidList"/>
    <dgm:cxn modelId="{F6631CF2-FE30-487F-9FB2-56702162B8BC}" type="presParOf" srcId="{CE3404DB-4D55-4037-8239-B50F80685D8C}" destId="{F9CE1827-066F-4B93-A653-CA2766BF4CC3}" srcOrd="3" destOrd="0" presId="urn:microsoft.com/office/officeart/2018/2/layout/IconVerticalSolidList"/>
    <dgm:cxn modelId="{51E1EDE2-3AD8-478A-B214-0AD4262B7478}" type="presParOf" srcId="{8A5B7A24-2ED8-4988-9184-058F563BBFB6}" destId="{21DB6184-542B-4D71-9514-AD8BD754769A}" srcOrd="3" destOrd="0" presId="urn:microsoft.com/office/officeart/2018/2/layout/IconVerticalSolidList"/>
    <dgm:cxn modelId="{36AF74DD-0780-47F7-AB88-DA34738765A2}" type="presParOf" srcId="{8A5B7A24-2ED8-4988-9184-058F563BBFB6}" destId="{77AA1928-DB30-4953-B4C3-A02F9FBC0388}" srcOrd="4" destOrd="0" presId="urn:microsoft.com/office/officeart/2018/2/layout/IconVerticalSolidList"/>
    <dgm:cxn modelId="{3950BFC3-80A5-4659-80E4-71D6331585C5}" type="presParOf" srcId="{77AA1928-DB30-4953-B4C3-A02F9FBC0388}" destId="{4D46D7DD-E464-4A3E-8674-7B000F270803}" srcOrd="0" destOrd="0" presId="urn:microsoft.com/office/officeart/2018/2/layout/IconVerticalSolidList"/>
    <dgm:cxn modelId="{79B8388C-05DC-4C9C-8B7F-D6F05F389D4B}" type="presParOf" srcId="{77AA1928-DB30-4953-B4C3-A02F9FBC0388}" destId="{F7F5AF96-1CC5-41C8-A77A-7475921A0908}" srcOrd="1" destOrd="0" presId="urn:microsoft.com/office/officeart/2018/2/layout/IconVerticalSolidList"/>
    <dgm:cxn modelId="{9ABA9B79-E151-4EAF-8E49-4E1CA141ED50}" type="presParOf" srcId="{77AA1928-DB30-4953-B4C3-A02F9FBC0388}" destId="{CE9B41AB-FE7F-459D-86F3-0C521567126E}" srcOrd="2" destOrd="0" presId="urn:microsoft.com/office/officeart/2018/2/layout/IconVerticalSolidList"/>
    <dgm:cxn modelId="{BCB60E7B-93D8-42C8-B558-CFA1F72DF1DB}" type="presParOf" srcId="{77AA1928-DB30-4953-B4C3-A02F9FBC0388}" destId="{E2B3A176-128B-40C1-AA17-E8B98745E988}" srcOrd="3" destOrd="0" presId="urn:microsoft.com/office/officeart/2018/2/layout/IconVerticalSolidList"/>
    <dgm:cxn modelId="{753B8678-F5A4-406D-997A-D7F0A53485D5}" type="presParOf" srcId="{8A5B7A24-2ED8-4988-9184-058F563BBFB6}" destId="{B4D4F606-8F86-48D7-A463-4B6DB7B4353B}" srcOrd="5" destOrd="0" presId="urn:microsoft.com/office/officeart/2018/2/layout/IconVerticalSolidList"/>
    <dgm:cxn modelId="{7B07469A-84BB-4434-9BFD-4433DD077CB2}" type="presParOf" srcId="{8A5B7A24-2ED8-4988-9184-058F563BBFB6}" destId="{FF0865F3-453C-42EC-AABF-ABA4F9069A94}" srcOrd="6" destOrd="0" presId="urn:microsoft.com/office/officeart/2018/2/layout/IconVerticalSolidList"/>
    <dgm:cxn modelId="{FF1AC61C-A35F-43A7-9AA8-2CDF9B9588B7}" type="presParOf" srcId="{FF0865F3-453C-42EC-AABF-ABA4F9069A94}" destId="{B9465676-A521-400F-BF29-B6DA3835D08C}" srcOrd="0" destOrd="0" presId="urn:microsoft.com/office/officeart/2018/2/layout/IconVerticalSolidList"/>
    <dgm:cxn modelId="{A74E6B9C-B4A6-48C0-A199-BC50F640C28D}" type="presParOf" srcId="{FF0865F3-453C-42EC-AABF-ABA4F9069A94}" destId="{96F159AD-90CB-4289-9957-91CBB71AC5BB}" srcOrd="1" destOrd="0" presId="urn:microsoft.com/office/officeart/2018/2/layout/IconVerticalSolidList"/>
    <dgm:cxn modelId="{2AB0A1E5-0DFC-49D6-852C-DF6E8F772E6D}" type="presParOf" srcId="{FF0865F3-453C-42EC-AABF-ABA4F9069A94}" destId="{EDA0B7B1-9FFA-450B-AF5F-4A8BE4E3AD49}" srcOrd="2" destOrd="0" presId="urn:microsoft.com/office/officeart/2018/2/layout/IconVerticalSolidList"/>
    <dgm:cxn modelId="{00488D9F-D8AE-4F48-8EEF-94D870C57095}" type="presParOf" srcId="{FF0865F3-453C-42EC-AABF-ABA4F9069A94}" destId="{BEAE2E50-F1CD-455E-BCB8-8B1F4F2E5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FA32BE-697E-418C-9759-9BBB36C8EC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A9F14A-7BE0-4C47-A6FF-4B9E5D319881}">
      <dgm:prSet/>
      <dgm:spPr/>
      <dgm:t>
        <a:bodyPr/>
        <a:lstStyle/>
        <a:p>
          <a:r>
            <a:rPr lang="en-GB" dirty="0"/>
            <a:t>What are the key concepts in your research design?</a:t>
          </a:r>
          <a:endParaRPr lang="en-US" dirty="0"/>
        </a:p>
      </dgm:t>
    </dgm:pt>
    <dgm:pt modelId="{75053BBD-0449-472D-AC2A-12EDCECF5488}" type="parTrans" cxnId="{711A9439-F78B-4C90-A6BD-69BF1F34774A}">
      <dgm:prSet/>
      <dgm:spPr/>
      <dgm:t>
        <a:bodyPr/>
        <a:lstStyle/>
        <a:p>
          <a:endParaRPr lang="en-US"/>
        </a:p>
      </dgm:t>
    </dgm:pt>
    <dgm:pt modelId="{9108A5DC-7B2F-41EA-8646-90F2B0BB4BE6}" type="sibTrans" cxnId="{711A9439-F78B-4C90-A6BD-69BF1F34774A}">
      <dgm:prSet/>
      <dgm:spPr/>
      <dgm:t>
        <a:bodyPr/>
        <a:lstStyle/>
        <a:p>
          <a:endParaRPr lang="en-US"/>
        </a:p>
      </dgm:t>
    </dgm:pt>
    <dgm:pt modelId="{7542D1E4-41E5-47C2-A988-42CE50D93C82}">
      <dgm:prSet/>
      <dgm:spPr/>
      <dgm:t>
        <a:bodyPr/>
        <a:lstStyle/>
        <a:p>
          <a:r>
            <a:rPr lang="en-US" dirty="0"/>
            <a:t>How will you operationalize your concepts?</a:t>
          </a:r>
        </a:p>
      </dgm:t>
    </dgm:pt>
    <dgm:pt modelId="{210AB826-B88D-4B98-B6F6-9E8EA3B9F184}" type="parTrans" cxnId="{DE9B839C-7CDC-41E1-AE1A-7F0929DFB257}">
      <dgm:prSet/>
      <dgm:spPr/>
      <dgm:t>
        <a:bodyPr/>
        <a:lstStyle/>
        <a:p>
          <a:endParaRPr lang="en-US"/>
        </a:p>
      </dgm:t>
    </dgm:pt>
    <dgm:pt modelId="{39ED275C-749E-4753-A1D1-926E34821F0B}" type="sibTrans" cxnId="{DE9B839C-7CDC-41E1-AE1A-7F0929DFB257}">
      <dgm:prSet/>
      <dgm:spPr/>
      <dgm:t>
        <a:bodyPr/>
        <a:lstStyle/>
        <a:p>
          <a:endParaRPr lang="en-US"/>
        </a:p>
      </dgm:t>
    </dgm:pt>
    <dgm:pt modelId="{D24FE570-F5BA-4EC4-89AE-2D32C1945DD0}" type="pres">
      <dgm:prSet presAssocID="{C1FA32BE-697E-418C-9759-9BBB36C8ECA1}" presName="linear" presStyleCnt="0">
        <dgm:presLayoutVars>
          <dgm:animLvl val="lvl"/>
          <dgm:resizeHandles val="exact"/>
        </dgm:presLayoutVars>
      </dgm:prSet>
      <dgm:spPr/>
    </dgm:pt>
    <dgm:pt modelId="{B1301448-D6F4-4EC0-ACF1-744EE0B24D1B}" type="pres">
      <dgm:prSet presAssocID="{83A9F14A-7BE0-4C47-A6FF-4B9E5D3198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D10E8-30B5-4871-BC52-5ED9B7D7781D}" type="pres">
      <dgm:prSet presAssocID="{9108A5DC-7B2F-41EA-8646-90F2B0BB4BE6}" presName="spacer" presStyleCnt="0"/>
      <dgm:spPr/>
    </dgm:pt>
    <dgm:pt modelId="{7359290C-E226-4EFD-8466-FE17F3A37956}" type="pres">
      <dgm:prSet presAssocID="{7542D1E4-41E5-47C2-A988-42CE50D93C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1A9439-F78B-4C90-A6BD-69BF1F34774A}" srcId="{C1FA32BE-697E-418C-9759-9BBB36C8ECA1}" destId="{83A9F14A-7BE0-4C47-A6FF-4B9E5D319881}" srcOrd="0" destOrd="0" parTransId="{75053BBD-0449-472D-AC2A-12EDCECF5488}" sibTransId="{9108A5DC-7B2F-41EA-8646-90F2B0BB4BE6}"/>
    <dgm:cxn modelId="{4AFA535B-0118-4BE9-842F-696444AD2838}" type="presOf" srcId="{7542D1E4-41E5-47C2-A988-42CE50D93C82}" destId="{7359290C-E226-4EFD-8466-FE17F3A37956}" srcOrd="0" destOrd="0" presId="urn:microsoft.com/office/officeart/2005/8/layout/vList2"/>
    <dgm:cxn modelId="{D8446955-DF87-45A5-8CB7-D5A04349B8CD}" type="presOf" srcId="{83A9F14A-7BE0-4C47-A6FF-4B9E5D319881}" destId="{B1301448-D6F4-4EC0-ACF1-744EE0B24D1B}" srcOrd="0" destOrd="0" presId="urn:microsoft.com/office/officeart/2005/8/layout/vList2"/>
    <dgm:cxn modelId="{DE9B839C-7CDC-41E1-AE1A-7F0929DFB257}" srcId="{C1FA32BE-697E-418C-9759-9BBB36C8ECA1}" destId="{7542D1E4-41E5-47C2-A988-42CE50D93C82}" srcOrd="1" destOrd="0" parTransId="{210AB826-B88D-4B98-B6F6-9E8EA3B9F184}" sibTransId="{39ED275C-749E-4753-A1D1-926E34821F0B}"/>
    <dgm:cxn modelId="{D7A5EBB4-D801-4DA9-82A9-1A942C9CC427}" type="presOf" srcId="{C1FA32BE-697E-418C-9759-9BBB36C8ECA1}" destId="{D24FE570-F5BA-4EC4-89AE-2D32C1945DD0}" srcOrd="0" destOrd="0" presId="urn:microsoft.com/office/officeart/2005/8/layout/vList2"/>
    <dgm:cxn modelId="{B202FD59-A6EC-4F6B-89F6-1F7E155E8290}" type="presParOf" srcId="{D24FE570-F5BA-4EC4-89AE-2D32C1945DD0}" destId="{B1301448-D6F4-4EC0-ACF1-744EE0B24D1B}" srcOrd="0" destOrd="0" presId="urn:microsoft.com/office/officeart/2005/8/layout/vList2"/>
    <dgm:cxn modelId="{F803F092-88D4-4985-A2EA-AA213E056A8C}" type="presParOf" srcId="{D24FE570-F5BA-4EC4-89AE-2D32C1945DD0}" destId="{8D5D10E8-30B5-4871-BC52-5ED9B7D7781D}" srcOrd="1" destOrd="0" presId="urn:microsoft.com/office/officeart/2005/8/layout/vList2"/>
    <dgm:cxn modelId="{6CAF6E1C-BC82-4EAB-BA13-DA6B66290DBF}" type="presParOf" srcId="{D24FE570-F5BA-4EC4-89AE-2D32C1945DD0}" destId="{7359290C-E226-4EFD-8466-FE17F3A379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55A23B-1D93-47C6-9DD9-F1DE3B122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2AC63B-69D0-4CE4-B804-CB78AE812113}">
      <dgm:prSet/>
      <dgm:spPr/>
      <dgm:t>
        <a:bodyPr/>
        <a:lstStyle/>
        <a:p>
          <a:r>
            <a:rPr lang="en-GB" dirty="0"/>
            <a:t>Cartel Party Thesis, quantitative studies</a:t>
          </a:r>
          <a:endParaRPr lang="en-US" dirty="0"/>
        </a:p>
      </dgm:t>
    </dgm:pt>
    <dgm:pt modelId="{210F8D00-1B6E-4FF2-92D1-ECF75D8B65E8}" type="parTrans" cxnId="{2C685036-F6F6-47DF-BE3D-8F0295DC41C2}">
      <dgm:prSet/>
      <dgm:spPr/>
      <dgm:t>
        <a:bodyPr/>
        <a:lstStyle/>
        <a:p>
          <a:endParaRPr lang="en-US"/>
        </a:p>
      </dgm:t>
    </dgm:pt>
    <dgm:pt modelId="{3F820FD2-0C47-4699-8B54-ABA9C6E48831}" type="sibTrans" cxnId="{2C685036-F6F6-47DF-BE3D-8F0295DC41C2}">
      <dgm:prSet/>
      <dgm:spPr/>
      <dgm:t>
        <a:bodyPr/>
        <a:lstStyle/>
        <a:p>
          <a:endParaRPr lang="en-US"/>
        </a:p>
      </dgm:t>
    </dgm:pt>
    <dgm:pt modelId="{C6DA4E42-CB78-4806-8D39-FC6327E446B1}">
      <dgm:prSet/>
      <dgm:spPr/>
      <dgm:t>
        <a:bodyPr/>
        <a:lstStyle/>
        <a:p>
          <a:r>
            <a:rPr lang="en-GB" dirty="0"/>
            <a:t>Instrumental theories of terrorism, studies of other terrorist groups</a:t>
          </a:r>
          <a:endParaRPr lang="en-US" dirty="0"/>
        </a:p>
      </dgm:t>
    </dgm:pt>
    <dgm:pt modelId="{8110A221-E962-4F49-8732-AFD82A618C74}" type="parTrans" cxnId="{F71E5437-6562-4B9F-BBA6-CED94A9F2DF3}">
      <dgm:prSet/>
      <dgm:spPr/>
      <dgm:t>
        <a:bodyPr/>
        <a:lstStyle/>
        <a:p>
          <a:endParaRPr lang="en-US"/>
        </a:p>
      </dgm:t>
    </dgm:pt>
    <dgm:pt modelId="{3D3D1127-62FE-4F56-A5BD-0481A06AC647}" type="sibTrans" cxnId="{F71E5437-6562-4B9F-BBA6-CED94A9F2DF3}">
      <dgm:prSet/>
      <dgm:spPr/>
      <dgm:t>
        <a:bodyPr/>
        <a:lstStyle/>
        <a:p>
          <a:endParaRPr lang="en-US"/>
        </a:p>
      </dgm:t>
    </dgm:pt>
    <dgm:pt modelId="{F4A05F3C-DF54-4035-AB76-95F2B208C7D7}">
      <dgm:prSet/>
      <dgm:spPr/>
      <dgm:t>
        <a:bodyPr/>
        <a:lstStyle/>
        <a:p>
          <a:r>
            <a:rPr lang="en-GB" dirty="0"/>
            <a:t>Ethno-symbolist approaches to nationalism, studies of nationalism in Israel</a:t>
          </a:r>
          <a:endParaRPr lang="en-US" dirty="0"/>
        </a:p>
      </dgm:t>
    </dgm:pt>
    <dgm:pt modelId="{650AE54C-9792-44E0-8F89-2C45EA665919}" type="parTrans" cxnId="{D40FA29D-6BA4-435C-BE93-C03460FCA12A}">
      <dgm:prSet/>
      <dgm:spPr/>
      <dgm:t>
        <a:bodyPr/>
        <a:lstStyle/>
        <a:p>
          <a:endParaRPr lang="en-US"/>
        </a:p>
      </dgm:t>
    </dgm:pt>
    <dgm:pt modelId="{42D46554-0BB1-4C5D-8429-78E148FE8F80}" type="sibTrans" cxnId="{D40FA29D-6BA4-435C-BE93-C03460FCA12A}">
      <dgm:prSet/>
      <dgm:spPr/>
      <dgm:t>
        <a:bodyPr/>
        <a:lstStyle/>
        <a:p>
          <a:endParaRPr lang="en-US"/>
        </a:p>
      </dgm:t>
    </dgm:pt>
    <dgm:pt modelId="{D2C5F052-766E-410D-8096-0951BEC9BD4A}">
      <dgm:prSet/>
      <dgm:spPr/>
      <dgm:t>
        <a:bodyPr/>
        <a:lstStyle/>
        <a:p>
          <a:r>
            <a:rPr lang="en-GB" dirty="0"/>
            <a:t>Political theory debates on conceptualising democracy, studies of elite discourse on democracy in other countries/regions</a:t>
          </a:r>
          <a:endParaRPr lang="en-US" dirty="0"/>
        </a:p>
      </dgm:t>
    </dgm:pt>
    <dgm:pt modelId="{AFA37306-6A37-4B7D-9A5D-8D3B6147A5F9}" type="parTrans" cxnId="{2B461344-D721-416D-8C39-66A83D1DCBD4}">
      <dgm:prSet/>
      <dgm:spPr/>
      <dgm:t>
        <a:bodyPr/>
        <a:lstStyle/>
        <a:p>
          <a:endParaRPr lang="en-US"/>
        </a:p>
      </dgm:t>
    </dgm:pt>
    <dgm:pt modelId="{9B0CEE1A-048F-40DC-9B7C-F2898650A224}" type="sibTrans" cxnId="{2B461344-D721-416D-8C39-66A83D1DCBD4}">
      <dgm:prSet/>
      <dgm:spPr/>
      <dgm:t>
        <a:bodyPr/>
        <a:lstStyle/>
        <a:p>
          <a:endParaRPr lang="en-US"/>
        </a:p>
      </dgm:t>
    </dgm:pt>
    <dgm:pt modelId="{8A5B7A24-2ED8-4988-9184-058F563BBFB6}" type="pres">
      <dgm:prSet presAssocID="{8555A23B-1D93-47C6-9DD9-F1DE3B122EBA}" presName="root" presStyleCnt="0">
        <dgm:presLayoutVars>
          <dgm:dir/>
          <dgm:resizeHandles val="exact"/>
        </dgm:presLayoutVars>
      </dgm:prSet>
      <dgm:spPr/>
    </dgm:pt>
    <dgm:pt modelId="{63DA7E2C-158A-4C1B-8452-3194708B425A}" type="pres">
      <dgm:prSet presAssocID="{E32AC63B-69D0-4CE4-B804-CB78AE812113}" presName="compNode" presStyleCnt="0"/>
      <dgm:spPr/>
    </dgm:pt>
    <dgm:pt modelId="{2FD7CF69-4025-4C52-8354-0D26B6BF649B}" type="pres">
      <dgm:prSet presAssocID="{E32AC63B-69D0-4CE4-B804-CB78AE812113}" presName="bgRect" presStyleLbl="bgShp" presStyleIdx="0" presStyleCnt="4"/>
      <dgm:spPr/>
    </dgm:pt>
    <dgm:pt modelId="{9CB9C43B-2ABC-4E08-A893-2757AD880069}" type="pres">
      <dgm:prSet presAssocID="{E32AC63B-69D0-4CE4-B804-CB78AE8121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EAF9664D-7628-4659-B8A0-98C4C0DB41BE}" type="pres">
      <dgm:prSet presAssocID="{E32AC63B-69D0-4CE4-B804-CB78AE812113}" presName="spaceRect" presStyleCnt="0"/>
      <dgm:spPr/>
    </dgm:pt>
    <dgm:pt modelId="{C8BE47C6-1BD8-468D-A6C7-4A033AA2DF2F}" type="pres">
      <dgm:prSet presAssocID="{E32AC63B-69D0-4CE4-B804-CB78AE812113}" presName="parTx" presStyleLbl="revTx" presStyleIdx="0" presStyleCnt="4">
        <dgm:presLayoutVars>
          <dgm:chMax val="0"/>
          <dgm:chPref val="0"/>
        </dgm:presLayoutVars>
      </dgm:prSet>
      <dgm:spPr/>
    </dgm:pt>
    <dgm:pt modelId="{C76354D1-F9BC-4BF5-9C2E-45E2EDBC679C}" type="pres">
      <dgm:prSet presAssocID="{3F820FD2-0C47-4699-8B54-ABA9C6E48831}" presName="sibTrans" presStyleCnt="0"/>
      <dgm:spPr/>
    </dgm:pt>
    <dgm:pt modelId="{CE3404DB-4D55-4037-8239-B50F80685D8C}" type="pres">
      <dgm:prSet presAssocID="{C6DA4E42-CB78-4806-8D39-FC6327E446B1}" presName="compNode" presStyleCnt="0"/>
      <dgm:spPr/>
    </dgm:pt>
    <dgm:pt modelId="{54A99403-1AE5-4D0F-9C26-545957110AE9}" type="pres">
      <dgm:prSet presAssocID="{C6DA4E42-CB78-4806-8D39-FC6327E446B1}" presName="bgRect" presStyleLbl="bgShp" presStyleIdx="1" presStyleCnt="4"/>
      <dgm:spPr/>
    </dgm:pt>
    <dgm:pt modelId="{851FBD3F-087B-4D20-8BF3-C36FC5798985}" type="pres">
      <dgm:prSet presAssocID="{C6DA4E42-CB78-4806-8D39-FC6327E446B1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</dgm:pt>
    <dgm:pt modelId="{CBB6B35C-66D0-468B-87D8-55F89BF1753C}" type="pres">
      <dgm:prSet presAssocID="{C6DA4E42-CB78-4806-8D39-FC6327E446B1}" presName="spaceRect" presStyleCnt="0"/>
      <dgm:spPr/>
    </dgm:pt>
    <dgm:pt modelId="{F9CE1827-066F-4B93-A653-CA2766BF4CC3}" type="pres">
      <dgm:prSet presAssocID="{C6DA4E42-CB78-4806-8D39-FC6327E446B1}" presName="parTx" presStyleLbl="revTx" presStyleIdx="1" presStyleCnt="4">
        <dgm:presLayoutVars>
          <dgm:chMax val="0"/>
          <dgm:chPref val="0"/>
        </dgm:presLayoutVars>
      </dgm:prSet>
      <dgm:spPr/>
    </dgm:pt>
    <dgm:pt modelId="{21DB6184-542B-4D71-9514-AD8BD754769A}" type="pres">
      <dgm:prSet presAssocID="{3D3D1127-62FE-4F56-A5BD-0481A06AC647}" presName="sibTrans" presStyleCnt="0"/>
      <dgm:spPr/>
    </dgm:pt>
    <dgm:pt modelId="{77AA1928-DB30-4953-B4C3-A02F9FBC0388}" type="pres">
      <dgm:prSet presAssocID="{F4A05F3C-DF54-4035-AB76-95F2B208C7D7}" presName="compNode" presStyleCnt="0"/>
      <dgm:spPr/>
    </dgm:pt>
    <dgm:pt modelId="{4D46D7DD-E464-4A3E-8674-7B000F270803}" type="pres">
      <dgm:prSet presAssocID="{F4A05F3C-DF54-4035-AB76-95F2B208C7D7}" presName="bgRect" presStyleLbl="bgShp" presStyleIdx="2" presStyleCnt="4"/>
      <dgm:spPr/>
    </dgm:pt>
    <dgm:pt modelId="{F7F5AF96-1CC5-41C8-A77A-7475921A0908}" type="pres">
      <dgm:prSet presAssocID="{F4A05F3C-DF54-4035-AB76-95F2B208C7D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E9B41AB-FE7F-459D-86F3-0C521567126E}" type="pres">
      <dgm:prSet presAssocID="{F4A05F3C-DF54-4035-AB76-95F2B208C7D7}" presName="spaceRect" presStyleCnt="0"/>
      <dgm:spPr/>
    </dgm:pt>
    <dgm:pt modelId="{E2B3A176-128B-40C1-AA17-E8B98745E988}" type="pres">
      <dgm:prSet presAssocID="{F4A05F3C-DF54-4035-AB76-95F2B208C7D7}" presName="parTx" presStyleLbl="revTx" presStyleIdx="2" presStyleCnt="4">
        <dgm:presLayoutVars>
          <dgm:chMax val="0"/>
          <dgm:chPref val="0"/>
        </dgm:presLayoutVars>
      </dgm:prSet>
      <dgm:spPr/>
    </dgm:pt>
    <dgm:pt modelId="{B4D4F606-8F86-48D7-A463-4B6DB7B4353B}" type="pres">
      <dgm:prSet presAssocID="{42D46554-0BB1-4C5D-8429-78E148FE8F80}" presName="sibTrans" presStyleCnt="0"/>
      <dgm:spPr/>
    </dgm:pt>
    <dgm:pt modelId="{FF0865F3-453C-42EC-AABF-ABA4F9069A94}" type="pres">
      <dgm:prSet presAssocID="{D2C5F052-766E-410D-8096-0951BEC9BD4A}" presName="compNode" presStyleCnt="0"/>
      <dgm:spPr/>
    </dgm:pt>
    <dgm:pt modelId="{B9465676-A521-400F-BF29-B6DA3835D08C}" type="pres">
      <dgm:prSet presAssocID="{D2C5F052-766E-410D-8096-0951BEC9BD4A}" presName="bgRect" presStyleLbl="bgShp" presStyleIdx="3" presStyleCnt="4"/>
      <dgm:spPr/>
    </dgm:pt>
    <dgm:pt modelId="{96F159AD-90CB-4289-9957-91CBB71AC5BB}" type="pres">
      <dgm:prSet presAssocID="{D2C5F052-766E-410D-8096-0951BEC9BD4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EDA0B7B1-9FFA-450B-AF5F-4A8BE4E3AD49}" type="pres">
      <dgm:prSet presAssocID="{D2C5F052-766E-410D-8096-0951BEC9BD4A}" presName="spaceRect" presStyleCnt="0"/>
      <dgm:spPr/>
    </dgm:pt>
    <dgm:pt modelId="{BEAE2E50-F1CD-455E-BCB8-8B1F4F2E5A44}" type="pres">
      <dgm:prSet presAssocID="{D2C5F052-766E-410D-8096-0951BEC9BD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3BCB0F-7824-4AF4-AB49-70615082CB4C}" type="presOf" srcId="{C6DA4E42-CB78-4806-8D39-FC6327E446B1}" destId="{F9CE1827-066F-4B93-A653-CA2766BF4CC3}" srcOrd="0" destOrd="0" presId="urn:microsoft.com/office/officeart/2018/2/layout/IconVerticalSolidList"/>
    <dgm:cxn modelId="{BDDF021B-9258-4CF9-A20B-F78ACD06159C}" type="presOf" srcId="{D2C5F052-766E-410D-8096-0951BEC9BD4A}" destId="{BEAE2E50-F1CD-455E-BCB8-8B1F4F2E5A44}" srcOrd="0" destOrd="0" presId="urn:microsoft.com/office/officeart/2018/2/layout/IconVerticalSolidList"/>
    <dgm:cxn modelId="{DB633D1B-20B4-4A15-8CC6-7734018E9002}" type="presOf" srcId="{E32AC63B-69D0-4CE4-B804-CB78AE812113}" destId="{C8BE47C6-1BD8-468D-A6C7-4A033AA2DF2F}" srcOrd="0" destOrd="0" presId="urn:microsoft.com/office/officeart/2018/2/layout/IconVerticalSolidList"/>
    <dgm:cxn modelId="{2C685036-F6F6-47DF-BE3D-8F0295DC41C2}" srcId="{8555A23B-1D93-47C6-9DD9-F1DE3B122EBA}" destId="{E32AC63B-69D0-4CE4-B804-CB78AE812113}" srcOrd="0" destOrd="0" parTransId="{210F8D00-1B6E-4FF2-92D1-ECF75D8B65E8}" sibTransId="{3F820FD2-0C47-4699-8B54-ABA9C6E48831}"/>
    <dgm:cxn modelId="{F71E5437-6562-4B9F-BBA6-CED94A9F2DF3}" srcId="{8555A23B-1D93-47C6-9DD9-F1DE3B122EBA}" destId="{C6DA4E42-CB78-4806-8D39-FC6327E446B1}" srcOrd="1" destOrd="0" parTransId="{8110A221-E962-4F49-8732-AFD82A618C74}" sibTransId="{3D3D1127-62FE-4F56-A5BD-0481A06AC647}"/>
    <dgm:cxn modelId="{2B461344-D721-416D-8C39-66A83D1DCBD4}" srcId="{8555A23B-1D93-47C6-9DD9-F1DE3B122EBA}" destId="{D2C5F052-766E-410D-8096-0951BEC9BD4A}" srcOrd="3" destOrd="0" parTransId="{AFA37306-6A37-4B7D-9A5D-8D3B6147A5F9}" sibTransId="{9B0CEE1A-048F-40DC-9B7C-F2898650A224}"/>
    <dgm:cxn modelId="{AFF6CF53-3806-44E9-8527-BAC7138A6B13}" type="presOf" srcId="{8555A23B-1D93-47C6-9DD9-F1DE3B122EBA}" destId="{8A5B7A24-2ED8-4988-9184-058F563BBFB6}" srcOrd="0" destOrd="0" presId="urn:microsoft.com/office/officeart/2018/2/layout/IconVerticalSolidList"/>
    <dgm:cxn modelId="{D40FA29D-6BA4-435C-BE93-C03460FCA12A}" srcId="{8555A23B-1D93-47C6-9DD9-F1DE3B122EBA}" destId="{F4A05F3C-DF54-4035-AB76-95F2B208C7D7}" srcOrd="2" destOrd="0" parTransId="{650AE54C-9792-44E0-8F89-2C45EA665919}" sibTransId="{42D46554-0BB1-4C5D-8429-78E148FE8F80}"/>
    <dgm:cxn modelId="{61B878A8-E83B-4809-BF86-9A0C132D7FF7}" type="presOf" srcId="{F4A05F3C-DF54-4035-AB76-95F2B208C7D7}" destId="{E2B3A176-128B-40C1-AA17-E8B98745E988}" srcOrd="0" destOrd="0" presId="urn:microsoft.com/office/officeart/2018/2/layout/IconVerticalSolidList"/>
    <dgm:cxn modelId="{107A8896-56B6-485C-A661-803FA96A2E77}" type="presParOf" srcId="{8A5B7A24-2ED8-4988-9184-058F563BBFB6}" destId="{63DA7E2C-158A-4C1B-8452-3194708B425A}" srcOrd="0" destOrd="0" presId="urn:microsoft.com/office/officeart/2018/2/layout/IconVerticalSolidList"/>
    <dgm:cxn modelId="{938C96F6-124F-4F0D-A644-50373726B81B}" type="presParOf" srcId="{63DA7E2C-158A-4C1B-8452-3194708B425A}" destId="{2FD7CF69-4025-4C52-8354-0D26B6BF649B}" srcOrd="0" destOrd="0" presId="urn:microsoft.com/office/officeart/2018/2/layout/IconVerticalSolidList"/>
    <dgm:cxn modelId="{4D895927-0FE1-43B5-9EA5-2C558F5B8125}" type="presParOf" srcId="{63DA7E2C-158A-4C1B-8452-3194708B425A}" destId="{9CB9C43B-2ABC-4E08-A893-2757AD880069}" srcOrd="1" destOrd="0" presId="urn:microsoft.com/office/officeart/2018/2/layout/IconVerticalSolidList"/>
    <dgm:cxn modelId="{F8E77643-4471-4D33-8E69-9CDCDC5A77BD}" type="presParOf" srcId="{63DA7E2C-158A-4C1B-8452-3194708B425A}" destId="{EAF9664D-7628-4659-B8A0-98C4C0DB41BE}" srcOrd="2" destOrd="0" presId="urn:microsoft.com/office/officeart/2018/2/layout/IconVerticalSolidList"/>
    <dgm:cxn modelId="{333DB63E-423A-4E03-BDB8-F242CE5E8345}" type="presParOf" srcId="{63DA7E2C-158A-4C1B-8452-3194708B425A}" destId="{C8BE47C6-1BD8-468D-A6C7-4A033AA2DF2F}" srcOrd="3" destOrd="0" presId="urn:microsoft.com/office/officeart/2018/2/layout/IconVerticalSolidList"/>
    <dgm:cxn modelId="{19949A3B-FD48-4646-8591-1103E93E6DC1}" type="presParOf" srcId="{8A5B7A24-2ED8-4988-9184-058F563BBFB6}" destId="{C76354D1-F9BC-4BF5-9C2E-45E2EDBC679C}" srcOrd="1" destOrd="0" presId="urn:microsoft.com/office/officeart/2018/2/layout/IconVerticalSolidList"/>
    <dgm:cxn modelId="{BB0878C6-7FD7-4718-8351-0ABFBD0E57A4}" type="presParOf" srcId="{8A5B7A24-2ED8-4988-9184-058F563BBFB6}" destId="{CE3404DB-4D55-4037-8239-B50F80685D8C}" srcOrd="2" destOrd="0" presId="urn:microsoft.com/office/officeart/2018/2/layout/IconVerticalSolidList"/>
    <dgm:cxn modelId="{F5E421AF-9A09-437E-A303-9434675217BB}" type="presParOf" srcId="{CE3404DB-4D55-4037-8239-B50F80685D8C}" destId="{54A99403-1AE5-4D0F-9C26-545957110AE9}" srcOrd="0" destOrd="0" presId="urn:microsoft.com/office/officeart/2018/2/layout/IconVerticalSolidList"/>
    <dgm:cxn modelId="{6236BAAD-D348-4A29-BE81-F51FA3A889E5}" type="presParOf" srcId="{CE3404DB-4D55-4037-8239-B50F80685D8C}" destId="{851FBD3F-087B-4D20-8BF3-C36FC5798985}" srcOrd="1" destOrd="0" presId="urn:microsoft.com/office/officeart/2018/2/layout/IconVerticalSolidList"/>
    <dgm:cxn modelId="{2A640AE2-057F-4299-9E50-06C4136F445C}" type="presParOf" srcId="{CE3404DB-4D55-4037-8239-B50F80685D8C}" destId="{CBB6B35C-66D0-468B-87D8-55F89BF1753C}" srcOrd="2" destOrd="0" presId="urn:microsoft.com/office/officeart/2018/2/layout/IconVerticalSolidList"/>
    <dgm:cxn modelId="{F6631CF2-FE30-487F-9FB2-56702162B8BC}" type="presParOf" srcId="{CE3404DB-4D55-4037-8239-B50F80685D8C}" destId="{F9CE1827-066F-4B93-A653-CA2766BF4CC3}" srcOrd="3" destOrd="0" presId="urn:microsoft.com/office/officeart/2018/2/layout/IconVerticalSolidList"/>
    <dgm:cxn modelId="{51E1EDE2-3AD8-478A-B214-0AD4262B7478}" type="presParOf" srcId="{8A5B7A24-2ED8-4988-9184-058F563BBFB6}" destId="{21DB6184-542B-4D71-9514-AD8BD754769A}" srcOrd="3" destOrd="0" presId="urn:microsoft.com/office/officeart/2018/2/layout/IconVerticalSolidList"/>
    <dgm:cxn modelId="{36AF74DD-0780-47F7-AB88-DA34738765A2}" type="presParOf" srcId="{8A5B7A24-2ED8-4988-9184-058F563BBFB6}" destId="{77AA1928-DB30-4953-B4C3-A02F9FBC0388}" srcOrd="4" destOrd="0" presId="urn:microsoft.com/office/officeart/2018/2/layout/IconVerticalSolidList"/>
    <dgm:cxn modelId="{3950BFC3-80A5-4659-80E4-71D6331585C5}" type="presParOf" srcId="{77AA1928-DB30-4953-B4C3-A02F9FBC0388}" destId="{4D46D7DD-E464-4A3E-8674-7B000F270803}" srcOrd="0" destOrd="0" presId="urn:microsoft.com/office/officeart/2018/2/layout/IconVerticalSolidList"/>
    <dgm:cxn modelId="{79B8388C-05DC-4C9C-8B7F-D6F05F389D4B}" type="presParOf" srcId="{77AA1928-DB30-4953-B4C3-A02F9FBC0388}" destId="{F7F5AF96-1CC5-41C8-A77A-7475921A0908}" srcOrd="1" destOrd="0" presId="urn:microsoft.com/office/officeart/2018/2/layout/IconVerticalSolidList"/>
    <dgm:cxn modelId="{9ABA9B79-E151-4EAF-8E49-4E1CA141ED50}" type="presParOf" srcId="{77AA1928-DB30-4953-B4C3-A02F9FBC0388}" destId="{CE9B41AB-FE7F-459D-86F3-0C521567126E}" srcOrd="2" destOrd="0" presId="urn:microsoft.com/office/officeart/2018/2/layout/IconVerticalSolidList"/>
    <dgm:cxn modelId="{BCB60E7B-93D8-42C8-B558-CFA1F72DF1DB}" type="presParOf" srcId="{77AA1928-DB30-4953-B4C3-A02F9FBC0388}" destId="{E2B3A176-128B-40C1-AA17-E8B98745E988}" srcOrd="3" destOrd="0" presId="urn:microsoft.com/office/officeart/2018/2/layout/IconVerticalSolidList"/>
    <dgm:cxn modelId="{753B8678-F5A4-406D-997A-D7F0A53485D5}" type="presParOf" srcId="{8A5B7A24-2ED8-4988-9184-058F563BBFB6}" destId="{B4D4F606-8F86-48D7-A463-4B6DB7B4353B}" srcOrd="5" destOrd="0" presId="urn:microsoft.com/office/officeart/2018/2/layout/IconVerticalSolidList"/>
    <dgm:cxn modelId="{7B07469A-84BB-4434-9BFD-4433DD077CB2}" type="presParOf" srcId="{8A5B7A24-2ED8-4988-9184-058F563BBFB6}" destId="{FF0865F3-453C-42EC-AABF-ABA4F9069A94}" srcOrd="6" destOrd="0" presId="urn:microsoft.com/office/officeart/2018/2/layout/IconVerticalSolidList"/>
    <dgm:cxn modelId="{FF1AC61C-A35F-43A7-9AA8-2CDF9B9588B7}" type="presParOf" srcId="{FF0865F3-453C-42EC-AABF-ABA4F9069A94}" destId="{B9465676-A521-400F-BF29-B6DA3835D08C}" srcOrd="0" destOrd="0" presId="urn:microsoft.com/office/officeart/2018/2/layout/IconVerticalSolidList"/>
    <dgm:cxn modelId="{A74E6B9C-B4A6-48C0-A199-BC50F640C28D}" type="presParOf" srcId="{FF0865F3-453C-42EC-AABF-ABA4F9069A94}" destId="{96F159AD-90CB-4289-9957-91CBB71AC5BB}" srcOrd="1" destOrd="0" presId="urn:microsoft.com/office/officeart/2018/2/layout/IconVerticalSolidList"/>
    <dgm:cxn modelId="{2AB0A1E5-0DFC-49D6-852C-DF6E8F772E6D}" type="presParOf" srcId="{FF0865F3-453C-42EC-AABF-ABA4F9069A94}" destId="{EDA0B7B1-9FFA-450B-AF5F-4A8BE4E3AD49}" srcOrd="2" destOrd="0" presId="urn:microsoft.com/office/officeart/2018/2/layout/IconVerticalSolidList"/>
    <dgm:cxn modelId="{00488D9F-D8AE-4F48-8EEF-94D870C57095}" type="presParOf" srcId="{FF0865F3-453C-42EC-AABF-ABA4F9069A94}" destId="{BEAE2E50-F1CD-455E-BCB8-8B1F4F2E5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FA32BE-697E-418C-9759-9BBB36C8EC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A9F14A-7BE0-4C47-A6FF-4B9E5D319881}">
      <dgm:prSet/>
      <dgm:spPr/>
      <dgm:t>
        <a:bodyPr/>
        <a:lstStyle/>
        <a:p>
          <a:r>
            <a:rPr lang="en-GB" dirty="0"/>
            <a:t>What are the key theories you need to engage with?</a:t>
          </a:r>
          <a:endParaRPr lang="en-US" dirty="0"/>
        </a:p>
      </dgm:t>
    </dgm:pt>
    <dgm:pt modelId="{75053BBD-0449-472D-AC2A-12EDCECF5488}" type="parTrans" cxnId="{711A9439-F78B-4C90-A6BD-69BF1F34774A}">
      <dgm:prSet/>
      <dgm:spPr/>
      <dgm:t>
        <a:bodyPr/>
        <a:lstStyle/>
        <a:p>
          <a:endParaRPr lang="en-US"/>
        </a:p>
      </dgm:t>
    </dgm:pt>
    <dgm:pt modelId="{9108A5DC-7B2F-41EA-8646-90F2B0BB4BE6}" type="sibTrans" cxnId="{711A9439-F78B-4C90-A6BD-69BF1F34774A}">
      <dgm:prSet/>
      <dgm:spPr/>
      <dgm:t>
        <a:bodyPr/>
        <a:lstStyle/>
        <a:p>
          <a:endParaRPr lang="en-US"/>
        </a:p>
      </dgm:t>
    </dgm:pt>
    <dgm:pt modelId="{7542D1E4-41E5-47C2-A988-42CE50D93C82}">
      <dgm:prSet/>
      <dgm:spPr/>
      <dgm:t>
        <a:bodyPr/>
        <a:lstStyle/>
        <a:p>
          <a:r>
            <a:rPr lang="en-GB" dirty="0"/>
            <a:t>What other studies have been done which might be relevant for your research?</a:t>
          </a:r>
          <a:endParaRPr lang="en-US" dirty="0"/>
        </a:p>
      </dgm:t>
    </dgm:pt>
    <dgm:pt modelId="{210AB826-B88D-4B98-B6F6-9E8EA3B9F184}" type="parTrans" cxnId="{DE9B839C-7CDC-41E1-AE1A-7F0929DFB257}">
      <dgm:prSet/>
      <dgm:spPr/>
      <dgm:t>
        <a:bodyPr/>
        <a:lstStyle/>
        <a:p>
          <a:endParaRPr lang="en-US"/>
        </a:p>
      </dgm:t>
    </dgm:pt>
    <dgm:pt modelId="{39ED275C-749E-4753-A1D1-926E34821F0B}" type="sibTrans" cxnId="{DE9B839C-7CDC-41E1-AE1A-7F0929DFB257}">
      <dgm:prSet/>
      <dgm:spPr/>
      <dgm:t>
        <a:bodyPr/>
        <a:lstStyle/>
        <a:p>
          <a:endParaRPr lang="en-US"/>
        </a:p>
      </dgm:t>
    </dgm:pt>
    <dgm:pt modelId="{D24FE570-F5BA-4EC4-89AE-2D32C1945DD0}" type="pres">
      <dgm:prSet presAssocID="{C1FA32BE-697E-418C-9759-9BBB36C8ECA1}" presName="linear" presStyleCnt="0">
        <dgm:presLayoutVars>
          <dgm:animLvl val="lvl"/>
          <dgm:resizeHandles val="exact"/>
        </dgm:presLayoutVars>
      </dgm:prSet>
      <dgm:spPr/>
    </dgm:pt>
    <dgm:pt modelId="{B1301448-D6F4-4EC0-ACF1-744EE0B24D1B}" type="pres">
      <dgm:prSet presAssocID="{83A9F14A-7BE0-4C47-A6FF-4B9E5D3198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D10E8-30B5-4871-BC52-5ED9B7D7781D}" type="pres">
      <dgm:prSet presAssocID="{9108A5DC-7B2F-41EA-8646-90F2B0BB4BE6}" presName="spacer" presStyleCnt="0"/>
      <dgm:spPr/>
    </dgm:pt>
    <dgm:pt modelId="{7359290C-E226-4EFD-8466-FE17F3A37956}" type="pres">
      <dgm:prSet presAssocID="{7542D1E4-41E5-47C2-A988-42CE50D93C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1A9439-F78B-4C90-A6BD-69BF1F34774A}" srcId="{C1FA32BE-697E-418C-9759-9BBB36C8ECA1}" destId="{83A9F14A-7BE0-4C47-A6FF-4B9E5D319881}" srcOrd="0" destOrd="0" parTransId="{75053BBD-0449-472D-AC2A-12EDCECF5488}" sibTransId="{9108A5DC-7B2F-41EA-8646-90F2B0BB4BE6}"/>
    <dgm:cxn modelId="{4AFA535B-0118-4BE9-842F-696444AD2838}" type="presOf" srcId="{7542D1E4-41E5-47C2-A988-42CE50D93C82}" destId="{7359290C-E226-4EFD-8466-FE17F3A37956}" srcOrd="0" destOrd="0" presId="urn:microsoft.com/office/officeart/2005/8/layout/vList2"/>
    <dgm:cxn modelId="{D8446955-DF87-45A5-8CB7-D5A04349B8CD}" type="presOf" srcId="{83A9F14A-7BE0-4C47-A6FF-4B9E5D319881}" destId="{B1301448-D6F4-4EC0-ACF1-744EE0B24D1B}" srcOrd="0" destOrd="0" presId="urn:microsoft.com/office/officeart/2005/8/layout/vList2"/>
    <dgm:cxn modelId="{DE9B839C-7CDC-41E1-AE1A-7F0929DFB257}" srcId="{C1FA32BE-697E-418C-9759-9BBB36C8ECA1}" destId="{7542D1E4-41E5-47C2-A988-42CE50D93C82}" srcOrd="1" destOrd="0" parTransId="{210AB826-B88D-4B98-B6F6-9E8EA3B9F184}" sibTransId="{39ED275C-749E-4753-A1D1-926E34821F0B}"/>
    <dgm:cxn modelId="{D7A5EBB4-D801-4DA9-82A9-1A942C9CC427}" type="presOf" srcId="{C1FA32BE-697E-418C-9759-9BBB36C8ECA1}" destId="{D24FE570-F5BA-4EC4-89AE-2D32C1945DD0}" srcOrd="0" destOrd="0" presId="urn:microsoft.com/office/officeart/2005/8/layout/vList2"/>
    <dgm:cxn modelId="{B202FD59-A6EC-4F6B-89F6-1F7E155E8290}" type="presParOf" srcId="{D24FE570-F5BA-4EC4-89AE-2D32C1945DD0}" destId="{B1301448-D6F4-4EC0-ACF1-744EE0B24D1B}" srcOrd="0" destOrd="0" presId="urn:microsoft.com/office/officeart/2005/8/layout/vList2"/>
    <dgm:cxn modelId="{F803F092-88D4-4985-A2EA-AA213E056A8C}" type="presParOf" srcId="{D24FE570-F5BA-4EC4-89AE-2D32C1945DD0}" destId="{8D5D10E8-30B5-4871-BC52-5ED9B7D7781D}" srcOrd="1" destOrd="0" presId="urn:microsoft.com/office/officeart/2005/8/layout/vList2"/>
    <dgm:cxn modelId="{6CAF6E1C-BC82-4EAB-BA13-DA6B66290DBF}" type="presParOf" srcId="{D24FE570-F5BA-4EC4-89AE-2D32C1945DD0}" destId="{7359290C-E226-4EFD-8466-FE17F3A379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55A23B-1D93-47C6-9DD9-F1DE3B122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2AC63B-69D0-4CE4-B804-CB78AE812113}">
      <dgm:prSet/>
      <dgm:spPr/>
      <dgm:t>
        <a:bodyPr/>
        <a:lstStyle/>
        <a:p>
          <a:r>
            <a:rPr lang="en-US" dirty="0"/>
            <a:t>Focus groups and a survey</a:t>
          </a:r>
        </a:p>
      </dgm:t>
    </dgm:pt>
    <dgm:pt modelId="{210F8D00-1B6E-4FF2-92D1-ECF75D8B65E8}" type="parTrans" cxnId="{2C685036-F6F6-47DF-BE3D-8F0295DC41C2}">
      <dgm:prSet/>
      <dgm:spPr/>
      <dgm:t>
        <a:bodyPr/>
        <a:lstStyle/>
        <a:p>
          <a:endParaRPr lang="en-US"/>
        </a:p>
      </dgm:t>
    </dgm:pt>
    <dgm:pt modelId="{3F820FD2-0C47-4699-8B54-ABA9C6E48831}" type="sibTrans" cxnId="{2C685036-F6F6-47DF-BE3D-8F0295DC41C2}">
      <dgm:prSet/>
      <dgm:spPr/>
      <dgm:t>
        <a:bodyPr/>
        <a:lstStyle/>
        <a:p>
          <a:endParaRPr lang="en-US"/>
        </a:p>
      </dgm:t>
    </dgm:pt>
    <dgm:pt modelId="{C6DA4E42-CB78-4806-8D39-FC6327E446B1}">
      <dgm:prSet/>
      <dgm:spPr/>
      <dgm:t>
        <a:bodyPr/>
        <a:lstStyle/>
        <a:p>
          <a:r>
            <a:rPr lang="en-GB" dirty="0"/>
            <a:t>Case studies based on news reports and published writings by militant leaders</a:t>
          </a:r>
          <a:endParaRPr lang="en-US" dirty="0"/>
        </a:p>
      </dgm:t>
    </dgm:pt>
    <dgm:pt modelId="{8110A221-E962-4F49-8732-AFD82A618C74}" type="parTrans" cxnId="{F71E5437-6562-4B9F-BBA6-CED94A9F2DF3}">
      <dgm:prSet/>
      <dgm:spPr/>
      <dgm:t>
        <a:bodyPr/>
        <a:lstStyle/>
        <a:p>
          <a:endParaRPr lang="en-US"/>
        </a:p>
      </dgm:t>
    </dgm:pt>
    <dgm:pt modelId="{3D3D1127-62FE-4F56-A5BD-0481A06AC647}" type="sibTrans" cxnId="{F71E5437-6562-4B9F-BBA6-CED94A9F2DF3}">
      <dgm:prSet/>
      <dgm:spPr/>
      <dgm:t>
        <a:bodyPr/>
        <a:lstStyle/>
        <a:p>
          <a:endParaRPr lang="en-US"/>
        </a:p>
      </dgm:t>
    </dgm:pt>
    <dgm:pt modelId="{F4A05F3C-DF54-4035-AB76-95F2B208C7D7}">
      <dgm:prSet/>
      <dgm:spPr/>
      <dgm:t>
        <a:bodyPr/>
        <a:lstStyle/>
        <a:p>
          <a:r>
            <a:rPr lang="en-GB" dirty="0"/>
            <a:t>Case studies based on news reports and art history books</a:t>
          </a:r>
          <a:endParaRPr lang="en-US" dirty="0"/>
        </a:p>
      </dgm:t>
    </dgm:pt>
    <dgm:pt modelId="{650AE54C-9792-44E0-8F89-2C45EA665919}" type="parTrans" cxnId="{D40FA29D-6BA4-435C-BE93-C03460FCA12A}">
      <dgm:prSet/>
      <dgm:spPr/>
      <dgm:t>
        <a:bodyPr/>
        <a:lstStyle/>
        <a:p>
          <a:endParaRPr lang="en-US"/>
        </a:p>
      </dgm:t>
    </dgm:pt>
    <dgm:pt modelId="{42D46554-0BB1-4C5D-8429-78E148FE8F80}" type="sibTrans" cxnId="{D40FA29D-6BA4-435C-BE93-C03460FCA12A}">
      <dgm:prSet/>
      <dgm:spPr/>
      <dgm:t>
        <a:bodyPr/>
        <a:lstStyle/>
        <a:p>
          <a:endParaRPr lang="en-US"/>
        </a:p>
      </dgm:t>
    </dgm:pt>
    <dgm:pt modelId="{D2C5F052-766E-410D-8096-0951BEC9BD4A}">
      <dgm:prSet/>
      <dgm:spPr/>
      <dgm:t>
        <a:bodyPr/>
        <a:lstStyle/>
        <a:p>
          <a:r>
            <a:rPr lang="en-GB" dirty="0"/>
            <a:t>Discourse analysis of President Erdogan’s speeches</a:t>
          </a:r>
          <a:endParaRPr lang="en-US" dirty="0"/>
        </a:p>
      </dgm:t>
    </dgm:pt>
    <dgm:pt modelId="{AFA37306-6A37-4B7D-9A5D-8D3B6147A5F9}" type="parTrans" cxnId="{2B461344-D721-416D-8C39-66A83D1DCBD4}">
      <dgm:prSet/>
      <dgm:spPr/>
      <dgm:t>
        <a:bodyPr/>
        <a:lstStyle/>
        <a:p>
          <a:endParaRPr lang="en-US"/>
        </a:p>
      </dgm:t>
    </dgm:pt>
    <dgm:pt modelId="{9B0CEE1A-048F-40DC-9B7C-F2898650A224}" type="sibTrans" cxnId="{2B461344-D721-416D-8C39-66A83D1DCBD4}">
      <dgm:prSet/>
      <dgm:spPr/>
      <dgm:t>
        <a:bodyPr/>
        <a:lstStyle/>
        <a:p>
          <a:endParaRPr lang="en-US"/>
        </a:p>
      </dgm:t>
    </dgm:pt>
    <dgm:pt modelId="{8A5B7A24-2ED8-4988-9184-058F563BBFB6}" type="pres">
      <dgm:prSet presAssocID="{8555A23B-1D93-47C6-9DD9-F1DE3B122EBA}" presName="root" presStyleCnt="0">
        <dgm:presLayoutVars>
          <dgm:dir/>
          <dgm:resizeHandles val="exact"/>
        </dgm:presLayoutVars>
      </dgm:prSet>
      <dgm:spPr/>
    </dgm:pt>
    <dgm:pt modelId="{63DA7E2C-158A-4C1B-8452-3194708B425A}" type="pres">
      <dgm:prSet presAssocID="{E32AC63B-69D0-4CE4-B804-CB78AE812113}" presName="compNode" presStyleCnt="0"/>
      <dgm:spPr/>
    </dgm:pt>
    <dgm:pt modelId="{2FD7CF69-4025-4C52-8354-0D26B6BF649B}" type="pres">
      <dgm:prSet presAssocID="{E32AC63B-69D0-4CE4-B804-CB78AE812113}" presName="bgRect" presStyleLbl="bgShp" presStyleIdx="0" presStyleCnt="4"/>
      <dgm:spPr/>
    </dgm:pt>
    <dgm:pt modelId="{9CB9C43B-2ABC-4E08-A893-2757AD880069}" type="pres">
      <dgm:prSet presAssocID="{E32AC63B-69D0-4CE4-B804-CB78AE8121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EAF9664D-7628-4659-B8A0-98C4C0DB41BE}" type="pres">
      <dgm:prSet presAssocID="{E32AC63B-69D0-4CE4-B804-CB78AE812113}" presName="spaceRect" presStyleCnt="0"/>
      <dgm:spPr/>
    </dgm:pt>
    <dgm:pt modelId="{C8BE47C6-1BD8-468D-A6C7-4A033AA2DF2F}" type="pres">
      <dgm:prSet presAssocID="{E32AC63B-69D0-4CE4-B804-CB78AE812113}" presName="parTx" presStyleLbl="revTx" presStyleIdx="0" presStyleCnt="4">
        <dgm:presLayoutVars>
          <dgm:chMax val="0"/>
          <dgm:chPref val="0"/>
        </dgm:presLayoutVars>
      </dgm:prSet>
      <dgm:spPr/>
    </dgm:pt>
    <dgm:pt modelId="{C76354D1-F9BC-4BF5-9C2E-45E2EDBC679C}" type="pres">
      <dgm:prSet presAssocID="{3F820FD2-0C47-4699-8B54-ABA9C6E48831}" presName="sibTrans" presStyleCnt="0"/>
      <dgm:spPr/>
    </dgm:pt>
    <dgm:pt modelId="{CE3404DB-4D55-4037-8239-B50F80685D8C}" type="pres">
      <dgm:prSet presAssocID="{C6DA4E42-CB78-4806-8D39-FC6327E446B1}" presName="compNode" presStyleCnt="0"/>
      <dgm:spPr/>
    </dgm:pt>
    <dgm:pt modelId="{54A99403-1AE5-4D0F-9C26-545957110AE9}" type="pres">
      <dgm:prSet presAssocID="{C6DA4E42-CB78-4806-8D39-FC6327E446B1}" presName="bgRect" presStyleLbl="bgShp" presStyleIdx="1" presStyleCnt="4"/>
      <dgm:spPr/>
    </dgm:pt>
    <dgm:pt modelId="{851FBD3F-087B-4D20-8BF3-C36FC5798985}" type="pres">
      <dgm:prSet presAssocID="{C6DA4E42-CB78-4806-8D39-FC6327E446B1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</dgm:pt>
    <dgm:pt modelId="{CBB6B35C-66D0-468B-87D8-55F89BF1753C}" type="pres">
      <dgm:prSet presAssocID="{C6DA4E42-CB78-4806-8D39-FC6327E446B1}" presName="spaceRect" presStyleCnt="0"/>
      <dgm:spPr/>
    </dgm:pt>
    <dgm:pt modelId="{F9CE1827-066F-4B93-A653-CA2766BF4CC3}" type="pres">
      <dgm:prSet presAssocID="{C6DA4E42-CB78-4806-8D39-FC6327E446B1}" presName="parTx" presStyleLbl="revTx" presStyleIdx="1" presStyleCnt="4">
        <dgm:presLayoutVars>
          <dgm:chMax val="0"/>
          <dgm:chPref val="0"/>
        </dgm:presLayoutVars>
      </dgm:prSet>
      <dgm:spPr/>
    </dgm:pt>
    <dgm:pt modelId="{21DB6184-542B-4D71-9514-AD8BD754769A}" type="pres">
      <dgm:prSet presAssocID="{3D3D1127-62FE-4F56-A5BD-0481A06AC647}" presName="sibTrans" presStyleCnt="0"/>
      <dgm:spPr/>
    </dgm:pt>
    <dgm:pt modelId="{77AA1928-DB30-4953-B4C3-A02F9FBC0388}" type="pres">
      <dgm:prSet presAssocID="{F4A05F3C-DF54-4035-AB76-95F2B208C7D7}" presName="compNode" presStyleCnt="0"/>
      <dgm:spPr/>
    </dgm:pt>
    <dgm:pt modelId="{4D46D7DD-E464-4A3E-8674-7B000F270803}" type="pres">
      <dgm:prSet presAssocID="{F4A05F3C-DF54-4035-AB76-95F2B208C7D7}" presName="bgRect" presStyleLbl="bgShp" presStyleIdx="2" presStyleCnt="4"/>
      <dgm:spPr/>
    </dgm:pt>
    <dgm:pt modelId="{F7F5AF96-1CC5-41C8-A77A-7475921A0908}" type="pres">
      <dgm:prSet presAssocID="{F4A05F3C-DF54-4035-AB76-95F2B208C7D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E9B41AB-FE7F-459D-86F3-0C521567126E}" type="pres">
      <dgm:prSet presAssocID="{F4A05F3C-DF54-4035-AB76-95F2B208C7D7}" presName="spaceRect" presStyleCnt="0"/>
      <dgm:spPr/>
    </dgm:pt>
    <dgm:pt modelId="{E2B3A176-128B-40C1-AA17-E8B98745E988}" type="pres">
      <dgm:prSet presAssocID="{F4A05F3C-DF54-4035-AB76-95F2B208C7D7}" presName="parTx" presStyleLbl="revTx" presStyleIdx="2" presStyleCnt="4">
        <dgm:presLayoutVars>
          <dgm:chMax val="0"/>
          <dgm:chPref val="0"/>
        </dgm:presLayoutVars>
      </dgm:prSet>
      <dgm:spPr/>
    </dgm:pt>
    <dgm:pt modelId="{B4D4F606-8F86-48D7-A463-4B6DB7B4353B}" type="pres">
      <dgm:prSet presAssocID="{42D46554-0BB1-4C5D-8429-78E148FE8F80}" presName="sibTrans" presStyleCnt="0"/>
      <dgm:spPr/>
    </dgm:pt>
    <dgm:pt modelId="{FF0865F3-453C-42EC-AABF-ABA4F9069A94}" type="pres">
      <dgm:prSet presAssocID="{D2C5F052-766E-410D-8096-0951BEC9BD4A}" presName="compNode" presStyleCnt="0"/>
      <dgm:spPr/>
    </dgm:pt>
    <dgm:pt modelId="{B9465676-A521-400F-BF29-B6DA3835D08C}" type="pres">
      <dgm:prSet presAssocID="{D2C5F052-766E-410D-8096-0951BEC9BD4A}" presName="bgRect" presStyleLbl="bgShp" presStyleIdx="3" presStyleCnt="4"/>
      <dgm:spPr/>
    </dgm:pt>
    <dgm:pt modelId="{96F159AD-90CB-4289-9957-91CBB71AC5BB}" type="pres">
      <dgm:prSet presAssocID="{D2C5F052-766E-410D-8096-0951BEC9BD4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EDA0B7B1-9FFA-450B-AF5F-4A8BE4E3AD49}" type="pres">
      <dgm:prSet presAssocID="{D2C5F052-766E-410D-8096-0951BEC9BD4A}" presName="spaceRect" presStyleCnt="0"/>
      <dgm:spPr/>
    </dgm:pt>
    <dgm:pt modelId="{BEAE2E50-F1CD-455E-BCB8-8B1F4F2E5A44}" type="pres">
      <dgm:prSet presAssocID="{D2C5F052-766E-410D-8096-0951BEC9BD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3BCB0F-7824-4AF4-AB49-70615082CB4C}" type="presOf" srcId="{C6DA4E42-CB78-4806-8D39-FC6327E446B1}" destId="{F9CE1827-066F-4B93-A653-CA2766BF4CC3}" srcOrd="0" destOrd="0" presId="urn:microsoft.com/office/officeart/2018/2/layout/IconVerticalSolidList"/>
    <dgm:cxn modelId="{BDDF021B-9258-4CF9-A20B-F78ACD06159C}" type="presOf" srcId="{D2C5F052-766E-410D-8096-0951BEC9BD4A}" destId="{BEAE2E50-F1CD-455E-BCB8-8B1F4F2E5A44}" srcOrd="0" destOrd="0" presId="urn:microsoft.com/office/officeart/2018/2/layout/IconVerticalSolidList"/>
    <dgm:cxn modelId="{DB633D1B-20B4-4A15-8CC6-7734018E9002}" type="presOf" srcId="{E32AC63B-69D0-4CE4-B804-CB78AE812113}" destId="{C8BE47C6-1BD8-468D-A6C7-4A033AA2DF2F}" srcOrd="0" destOrd="0" presId="urn:microsoft.com/office/officeart/2018/2/layout/IconVerticalSolidList"/>
    <dgm:cxn modelId="{2C685036-F6F6-47DF-BE3D-8F0295DC41C2}" srcId="{8555A23B-1D93-47C6-9DD9-F1DE3B122EBA}" destId="{E32AC63B-69D0-4CE4-B804-CB78AE812113}" srcOrd="0" destOrd="0" parTransId="{210F8D00-1B6E-4FF2-92D1-ECF75D8B65E8}" sibTransId="{3F820FD2-0C47-4699-8B54-ABA9C6E48831}"/>
    <dgm:cxn modelId="{F71E5437-6562-4B9F-BBA6-CED94A9F2DF3}" srcId="{8555A23B-1D93-47C6-9DD9-F1DE3B122EBA}" destId="{C6DA4E42-CB78-4806-8D39-FC6327E446B1}" srcOrd="1" destOrd="0" parTransId="{8110A221-E962-4F49-8732-AFD82A618C74}" sibTransId="{3D3D1127-62FE-4F56-A5BD-0481A06AC647}"/>
    <dgm:cxn modelId="{2B461344-D721-416D-8C39-66A83D1DCBD4}" srcId="{8555A23B-1D93-47C6-9DD9-F1DE3B122EBA}" destId="{D2C5F052-766E-410D-8096-0951BEC9BD4A}" srcOrd="3" destOrd="0" parTransId="{AFA37306-6A37-4B7D-9A5D-8D3B6147A5F9}" sibTransId="{9B0CEE1A-048F-40DC-9B7C-F2898650A224}"/>
    <dgm:cxn modelId="{AFF6CF53-3806-44E9-8527-BAC7138A6B13}" type="presOf" srcId="{8555A23B-1D93-47C6-9DD9-F1DE3B122EBA}" destId="{8A5B7A24-2ED8-4988-9184-058F563BBFB6}" srcOrd="0" destOrd="0" presId="urn:microsoft.com/office/officeart/2018/2/layout/IconVerticalSolidList"/>
    <dgm:cxn modelId="{D40FA29D-6BA4-435C-BE93-C03460FCA12A}" srcId="{8555A23B-1D93-47C6-9DD9-F1DE3B122EBA}" destId="{F4A05F3C-DF54-4035-AB76-95F2B208C7D7}" srcOrd="2" destOrd="0" parTransId="{650AE54C-9792-44E0-8F89-2C45EA665919}" sibTransId="{42D46554-0BB1-4C5D-8429-78E148FE8F80}"/>
    <dgm:cxn modelId="{61B878A8-E83B-4809-BF86-9A0C132D7FF7}" type="presOf" srcId="{F4A05F3C-DF54-4035-AB76-95F2B208C7D7}" destId="{E2B3A176-128B-40C1-AA17-E8B98745E988}" srcOrd="0" destOrd="0" presId="urn:microsoft.com/office/officeart/2018/2/layout/IconVerticalSolidList"/>
    <dgm:cxn modelId="{107A8896-56B6-485C-A661-803FA96A2E77}" type="presParOf" srcId="{8A5B7A24-2ED8-4988-9184-058F563BBFB6}" destId="{63DA7E2C-158A-4C1B-8452-3194708B425A}" srcOrd="0" destOrd="0" presId="urn:microsoft.com/office/officeart/2018/2/layout/IconVerticalSolidList"/>
    <dgm:cxn modelId="{938C96F6-124F-4F0D-A644-50373726B81B}" type="presParOf" srcId="{63DA7E2C-158A-4C1B-8452-3194708B425A}" destId="{2FD7CF69-4025-4C52-8354-0D26B6BF649B}" srcOrd="0" destOrd="0" presId="urn:microsoft.com/office/officeart/2018/2/layout/IconVerticalSolidList"/>
    <dgm:cxn modelId="{4D895927-0FE1-43B5-9EA5-2C558F5B8125}" type="presParOf" srcId="{63DA7E2C-158A-4C1B-8452-3194708B425A}" destId="{9CB9C43B-2ABC-4E08-A893-2757AD880069}" srcOrd="1" destOrd="0" presId="urn:microsoft.com/office/officeart/2018/2/layout/IconVerticalSolidList"/>
    <dgm:cxn modelId="{F8E77643-4471-4D33-8E69-9CDCDC5A77BD}" type="presParOf" srcId="{63DA7E2C-158A-4C1B-8452-3194708B425A}" destId="{EAF9664D-7628-4659-B8A0-98C4C0DB41BE}" srcOrd="2" destOrd="0" presId="urn:microsoft.com/office/officeart/2018/2/layout/IconVerticalSolidList"/>
    <dgm:cxn modelId="{333DB63E-423A-4E03-BDB8-F242CE5E8345}" type="presParOf" srcId="{63DA7E2C-158A-4C1B-8452-3194708B425A}" destId="{C8BE47C6-1BD8-468D-A6C7-4A033AA2DF2F}" srcOrd="3" destOrd="0" presId="urn:microsoft.com/office/officeart/2018/2/layout/IconVerticalSolidList"/>
    <dgm:cxn modelId="{19949A3B-FD48-4646-8591-1103E93E6DC1}" type="presParOf" srcId="{8A5B7A24-2ED8-4988-9184-058F563BBFB6}" destId="{C76354D1-F9BC-4BF5-9C2E-45E2EDBC679C}" srcOrd="1" destOrd="0" presId="urn:microsoft.com/office/officeart/2018/2/layout/IconVerticalSolidList"/>
    <dgm:cxn modelId="{BB0878C6-7FD7-4718-8351-0ABFBD0E57A4}" type="presParOf" srcId="{8A5B7A24-2ED8-4988-9184-058F563BBFB6}" destId="{CE3404DB-4D55-4037-8239-B50F80685D8C}" srcOrd="2" destOrd="0" presId="urn:microsoft.com/office/officeart/2018/2/layout/IconVerticalSolidList"/>
    <dgm:cxn modelId="{F5E421AF-9A09-437E-A303-9434675217BB}" type="presParOf" srcId="{CE3404DB-4D55-4037-8239-B50F80685D8C}" destId="{54A99403-1AE5-4D0F-9C26-545957110AE9}" srcOrd="0" destOrd="0" presId="urn:microsoft.com/office/officeart/2018/2/layout/IconVerticalSolidList"/>
    <dgm:cxn modelId="{6236BAAD-D348-4A29-BE81-F51FA3A889E5}" type="presParOf" srcId="{CE3404DB-4D55-4037-8239-B50F80685D8C}" destId="{851FBD3F-087B-4D20-8BF3-C36FC5798985}" srcOrd="1" destOrd="0" presId="urn:microsoft.com/office/officeart/2018/2/layout/IconVerticalSolidList"/>
    <dgm:cxn modelId="{2A640AE2-057F-4299-9E50-06C4136F445C}" type="presParOf" srcId="{CE3404DB-4D55-4037-8239-B50F80685D8C}" destId="{CBB6B35C-66D0-468B-87D8-55F89BF1753C}" srcOrd="2" destOrd="0" presId="urn:microsoft.com/office/officeart/2018/2/layout/IconVerticalSolidList"/>
    <dgm:cxn modelId="{F6631CF2-FE30-487F-9FB2-56702162B8BC}" type="presParOf" srcId="{CE3404DB-4D55-4037-8239-B50F80685D8C}" destId="{F9CE1827-066F-4B93-A653-CA2766BF4CC3}" srcOrd="3" destOrd="0" presId="urn:microsoft.com/office/officeart/2018/2/layout/IconVerticalSolidList"/>
    <dgm:cxn modelId="{51E1EDE2-3AD8-478A-B214-0AD4262B7478}" type="presParOf" srcId="{8A5B7A24-2ED8-4988-9184-058F563BBFB6}" destId="{21DB6184-542B-4D71-9514-AD8BD754769A}" srcOrd="3" destOrd="0" presId="urn:microsoft.com/office/officeart/2018/2/layout/IconVerticalSolidList"/>
    <dgm:cxn modelId="{36AF74DD-0780-47F7-AB88-DA34738765A2}" type="presParOf" srcId="{8A5B7A24-2ED8-4988-9184-058F563BBFB6}" destId="{77AA1928-DB30-4953-B4C3-A02F9FBC0388}" srcOrd="4" destOrd="0" presId="urn:microsoft.com/office/officeart/2018/2/layout/IconVerticalSolidList"/>
    <dgm:cxn modelId="{3950BFC3-80A5-4659-80E4-71D6331585C5}" type="presParOf" srcId="{77AA1928-DB30-4953-B4C3-A02F9FBC0388}" destId="{4D46D7DD-E464-4A3E-8674-7B000F270803}" srcOrd="0" destOrd="0" presId="urn:microsoft.com/office/officeart/2018/2/layout/IconVerticalSolidList"/>
    <dgm:cxn modelId="{79B8388C-05DC-4C9C-8B7F-D6F05F389D4B}" type="presParOf" srcId="{77AA1928-DB30-4953-B4C3-A02F9FBC0388}" destId="{F7F5AF96-1CC5-41C8-A77A-7475921A0908}" srcOrd="1" destOrd="0" presId="urn:microsoft.com/office/officeart/2018/2/layout/IconVerticalSolidList"/>
    <dgm:cxn modelId="{9ABA9B79-E151-4EAF-8E49-4E1CA141ED50}" type="presParOf" srcId="{77AA1928-DB30-4953-B4C3-A02F9FBC0388}" destId="{CE9B41AB-FE7F-459D-86F3-0C521567126E}" srcOrd="2" destOrd="0" presId="urn:microsoft.com/office/officeart/2018/2/layout/IconVerticalSolidList"/>
    <dgm:cxn modelId="{BCB60E7B-93D8-42C8-B558-CFA1F72DF1DB}" type="presParOf" srcId="{77AA1928-DB30-4953-B4C3-A02F9FBC0388}" destId="{E2B3A176-128B-40C1-AA17-E8B98745E988}" srcOrd="3" destOrd="0" presId="urn:microsoft.com/office/officeart/2018/2/layout/IconVerticalSolidList"/>
    <dgm:cxn modelId="{753B8678-F5A4-406D-997A-D7F0A53485D5}" type="presParOf" srcId="{8A5B7A24-2ED8-4988-9184-058F563BBFB6}" destId="{B4D4F606-8F86-48D7-A463-4B6DB7B4353B}" srcOrd="5" destOrd="0" presId="urn:microsoft.com/office/officeart/2018/2/layout/IconVerticalSolidList"/>
    <dgm:cxn modelId="{7B07469A-84BB-4434-9BFD-4433DD077CB2}" type="presParOf" srcId="{8A5B7A24-2ED8-4988-9184-058F563BBFB6}" destId="{FF0865F3-453C-42EC-AABF-ABA4F9069A94}" srcOrd="6" destOrd="0" presId="urn:microsoft.com/office/officeart/2018/2/layout/IconVerticalSolidList"/>
    <dgm:cxn modelId="{FF1AC61C-A35F-43A7-9AA8-2CDF9B9588B7}" type="presParOf" srcId="{FF0865F3-453C-42EC-AABF-ABA4F9069A94}" destId="{B9465676-A521-400F-BF29-B6DA3835D08C}" srcOrd="0" destOrd="0" presId="urn:microsoft.com/office/officeart/2018/2/layout/IconVerticalSolidList"/>
    <dgm:cxn modelId="{A74E6B9C-B4A6-48C0-A199-BC50F640C28D}" type="presParOf" srcId="{FF0865F3-453C-42EC-AABF-ABA4F9069A94}" destId="{96F159AD-90CB-4289-9957-91CBB71AC5BB}" srcOrd="1" destOrd="0" presId="urn:microsoft.com/office/officeart/2018/2/layout/IconVerticalSolidList"/>
    <dgm:cxn modelId="{2AB0A1E5-0DFC-49D6-852C-DF6E8F772E6D}" type="presParOf" srcId="{FF0865F3-453C-42EC-AABF-ABA4F9069A94}" destId="{EDA0B7B1-9FFA-450B-AF5F-4A8BE4E3AD49}" srcOrd="2" destOrd="0" presId="urn:microsoft.com/office/officeart/2018/2/layout/IconVerticalSolidList"/>
    <dgm:cxn modelId="{00488D9F-D8AE-4F48-8EEF-94D870C57095}" type="presParOf" srcId="{FF0865F3-453C-42EC-AABF-ABA4F9069A94}" destId="{BEAE2E50-F1CD-455E-BCB8-8B1F4F2E5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FA32BE-697E-418C-9759-9BBB36C8EC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A9F14A-7BE0-4C47-A6FF-4B9E5D319881}">
      <dgm:prSet/>
      <dgm:spPr/>
      <dgm:t>
        <a:bodyPr/>
        <a:lstStyle/>
        <a:p>
          <a:r>
            <a:rPr lang="en-GB" dirty="0"/>
            <a:t>Which method(s) will you use in your project?</a:t>
          </a:r>
          <a:endParaRPr lang="en-US" dirty="0"/>
        </a:p>
      </dgm:t>
    </dgm:pt>
    <dgm:pt modelId="{75053BBD-0449-472D-AC2A-12EDCECF5488}" type="parTrans" cxnId="{711A9439-F78B-4C90-A6BD-69BF1F34774A}">
      <dgm:prSet/>
      <dgm:spPr/>
      <dgm:t>
        <a:bodyPr/>
        <a:lstStyle/>
        <a:p>
          <a:endParaRPr lang="en-US"/>
        </a:p>
      </dgm:t>
    </dgm:pt>
    <dgm:pt modelId="{9108A5DC-7B2F-41EA-8646-90F2B0BB4BE6}" type="sibTrans" cxnId="{711A9439-F78B-4C90-A6BD-69BF1F34774A}">
      <dgm:prSet/>
      <dgm:spPr/>
      <dgm:t>
        <a:bodyPr/>
        <a:lstStyle/>
        <a:p>
          <a:endParaRPr lang="en-US"/>
        </a:p>
      </dgm:t>
    </dgm:pt>
    <dgm:pt modelId="{7542D1E4-41E5-47C2-A988-42CE50D93C82}">
      <dgm:prSet/>
      <dgm:spPr/>
      <dgm:t>
        <a:bodyPr/>
        <a:lstStyle/>
        <a:p>
          <a:r>
            <a:rPr lang="en-GB" dirty="0"/>
            <a:t>What sources will you use, or which people will you survey/interview?</a:t>
          </a:r>
          <a:endParaRPr lang="en-US" dirty="0"/>
        </a:p>
      </dgm:t>
    </dgm:pt>
    <dgm:pt modelId="{210AB826-B88D-4B98-B6F6-9E8EA3B9F184}" type="parTrans" cxnId="{DE9B839C-7CDC-41E1-AE1A-7F0929DFB257}">
      <dgm:prSet/>
      <dgm:spPr/>
      <dgm:t>
        <a:bodyPr/>
        <a:lstStyle/>
        <a:p>
          <a:endParaRPr lang="en-US"/>
        </a:p>
      </dgm:t>
    </dgm:pt>
    <dgm:pt modelId="{39ED275C-749E-4753-A1D1-926E34821F0B}" type="sibTrans" cxnId="{DE9B839C-7CDC-41E1-AE1A-7F0929DFB257}">
      <dgm:prSet/>
      <dgm:spPr/>
      <dgm:t>
        <a:bodyPr/>
        <a:lstStyle/>
        <a:p>
          <a:endParaRPr lang="en-US"/>
        </a:p>
      </dgm:t>
    </dgm:pt>
    <dgm:pt modelId="{D24FE570-F5BA-4EC4-89AE-2D32C1945DD0}" type="pres">
      <dgm:prSet presAssocID="{C1FA32BE-697E-418C-9759-9BBB36C8ECA1}" presName="linear" presStyleCnt="0">
        <dgm:presLayoutVars>
          <dgm:animLvl val="lvl"/>
          <dgm:resizeHandles val="exact"/>
        </dgm:presLayoutVars>
      </dgm:prSet>
      <dgm:spPr/>
    </dgm:pt>
    <dgm:pt modelId="{B1301448-D6F4-4EC0-ACF1-744EE0B24D1B}" type="pres">
      <dgm:prSet presAssocID="{83A9F14A-7BE0-4C47-A6FF-4B9E5D3198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D10E8-30B5-4871-BC52-5ED9B7D7781D}" type="pres">
      <dgm:prSet presAssocID="{9108A5DC-7B2F-41EA-8646-90F2B0BB4BE6}" presName="spacer" presStyleCnt="0"/>
      <dgm:spPr/>
    </dgm:pt>
    <dgm:pt modelId="{7359290C-E226-4EFD-8466-FE17F3A37956}" type="pres">
      <dgm:prSet presAssocID="{7542D1E4-41E5-47C2-A988-42CE50D93C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1A9439-F78B-4C90-A6BD-69BF1F34774A}" srcId="{C1FA32BE-697E-418C-9759-9BBB36C8ECA1}" destId="{83A9F14A-7BE0-4C47-A6FF-4B9E5D319881}" srcOrd="0" destOrd="0" parTransId="{75053BBD-0449-472D-AC2A-12EDCECF5488}" sibTransId="{9108A5DC-7B2F-41EA-8646-90F2B0BB4BE6}"/>
    <dgm:cxn modelId="{4AFA535B-0118-4BE9-842F-696444AD2838}" type="presOf" srcId="{7542D1E4-41E5-47C2-A988-42CE50D93C82}" destId="{7359290C-E226-4EFD-8466-FE17F3A37956}" srcOrd="0" destOrd="0" presId="urn:microsoft.com/office/officeart/2005/8/layout/vList2"/>
    <dgm:cxn modelId="{D8446955-DF87-45A5-8CB7-D5A04349B8CD}" type="presOf" srcId="{83A9F14A-7BE0-4C47-A6FF-4B9E5D319881}" destId="{B1301448-D6F4-4EC0-ACF1-744EE0B24D1B}" srcOrd="0" destOrd="0" presId="urn:microsoft.com/office/officeart/2005/8/layout/vList2"/>
    <dgm:cxn modelId="{DE9B839C-7CDC-41E1-AE1A-7F0929DFB257}" srcId="{C1FA32BE-697E-418C-9759-9BBB36C8ECA1}" destId="{7542D1E4-41E5-47C2-A988-42CE50D93C82}" srcOrd="1" destOrd="0" parTransId="{210AB826-B88D-4B98-B6F6-9E8EA3B9F184}" sibTransId="{39ED275C-749E-4753-A1D1-926E34821F0B}"/>
    <dgm:cxn modelId="{D7A5EBB4-D801-4DA9-82A9-1A942C9CC427}" type="presOf" srcId="{C1FA32BE-697E-418C-9759-9BBB36C8ECA1}" destId="{D24FE570-F5BA-4EC4-89AE-2D32C1945DD0}" srcOrd="0" destOrd="0" presId="urn:microsoft.com/office/officeart/2005/8/layout/vList2"/>
    <dgm:cxn modelId="{B202FD59-A6EC-4F6B-89F6-1F7E155E8290}" type="presParOf" srcId="{D24FE570-F5BA-4EC4-89AE-2D32C1945DD0}" destId="{B1301448-D6F4-4EC0-ACF1-744EE0B24D1B}" srcOrd="0" destOrd="0" presId="urn:microsoft.com/office/officeart/2005/8/layout/vList2"/>
    <dgm:cxn modelId="{F803F092-88D4-4985-A2EA-AA213E056A8C}" type="presParOf" srcId="{D24FE570-F5BA-4EC4-89AE-2D32C1945DD0}" destId="{8D5D10E8-30B5-4871-BC52-5ED9B7D7781D}" srcOrd="1" destOrd="0" presId="urn:microsoft.com/office/officeart/2005/8/layout/vList2"/>
    <dgm:cxn modelId="{6CAF6E1C-BC82-4EAB-BA13-DA6B66290DBF}" type="presParOf" srcId="{D24FE570-F5BA-4EC4-89AE-2D32C1945DD0}" destId="{7359290C-E226-4EFD-8466-FE17F3A379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90B28-B184-42C4-BFF2-DA86DD1AABB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3D258-E4F0-454F-8945-DD3F2ACDB23E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 long piece of written work (8,000–10,000 words) that offers a detailed, sustained and critical treatment of a chosen topic</a:t>
          </a:r>
          <a:endParaRPr lang="en-US" sz="3200" kern="1200" dirty="0"/>
        </a:p>
      </dsp:txBody>
      <dsp:txXfrm>
        <a:off x="0" y="0"/>
        <a:ext cx="10515600" cy="2175669"/>
      </dsp:txXfrm>
    </dsp:sp>
    <dsp:sp modelId="{CBD5AA4D-8A25-4895-895C-6E6CCAAA30E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1F991-F62B-4E5C-806F-FC1D428323B9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Differs from an essay in requiring greater depth of analysis and wider consultation of sources and materials (primary and/or secondary)</a:t>
          </a:r>
          <a:endParaRPr lang="en-US" sz="3200" kern="1200" dirty="0"/>
        </a:p>
      </dsp:txBody>
      <dsp:txXfrm>
        <a:off x="0" y="2175669"/>
        <a:ext cx="10515600" cy="217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CF69-4025-4C52-8354-0D26B6BF64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C43B-2ABC-4E08-A893-2757AD8800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E47C6-1BD8-468D-A6C7-4A033AA2DF2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Why has membership of the Labour Party increased substantially in recent years after years of decline?</a:t>
          </a:r>
          <a:endParaRPr lang="en-US" sz="2200" kern="1200"/>
        </a:p>
      </dsp:txBody>
      <dsp:txXfrm>
        <a:off x="1429899" y="2442"/>
        <a:ext cx="5083704" cy="1238008"/>
      </dsp:txXfrm>
    </dsp:sp>
    <dsp:sp modelId="{54A99403-1AE5-4D0F-9C26-545957110AE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FBD3F-087B-4D20-8BF3-C36FC579898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1827-066F-4B93-A653-CA2766BF4C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Why do some left-wing militant groups turn to urban terrorism when significant pressure is applied, while others do not?</a:t>
          </a:r>
          <a:endParaRPr lang="en-US" sz="2200" kern="1200"/>
        </a:p>
      </dsp:txBody>
      <dsp:txXfrm>
        <a:off x="1429899" y="1549953"/>
        <a:ext cx="5083704" cy="1238008"/>
      </dsp:txXfrm>
    </dsp:sp>
    <dsp:sp modelId="{4D46D7DD-E464-4A3E-8674-7B000F27080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5AF96-1CC5-41C8-A77A-7475921A090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A176-128B-40C1-AA17-E8B98745E98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How does public sculpture contribute to the construction of nationalism in Israel?</a:t>
          </a:r>
          <a:endParaRPr lang="en-US" sz="2200" kern="1200"/>
        </a:p>
      </dsp:txBody>
      <dsp:txXfrm>
        <a:off x="1429899" y="3097464"/>
        <a:ext cx="5083704" cy="1238008"/>
      </dsp:txXfrm>
    </dsp:sp>
    <dsp:sp modelId="{B9465676-A521-400F-BF29-B6DA3835D08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59AD-90CB-4289-9957-91CBB71AC5B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2E50-F1CD-455E-BCB8-8B1F4F2E5A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How has the experience of political power changed how democracy is discussed by the AKP in Turkey?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01448-D6F4-4EC0-ACF1-744EE0B24D1B}">
      <dsp:nvSpPr>
        <dsp:cNvPr id="0" name=""/>
        <dsp:cNvSpPr/>
      </dsp:nvSpPr>
      <dsp:spPr>
        <a:xfrm>
          <a:off x="0" y="518962"/>
          <a:ext cx="6089650" cy="2187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/>
            <a:t>What is your research topic?</a:t>
          </a:r>
          <a:endParaRPr lang="en-US" sz="5500" kern="1200"/>
        </a:p>
      </dsp:txBody>
      <dsp:txXfrm>
        <a:off x="106804" y="625766"/>
        <a:ext cx="5876042" cy="1974292"/>
      </dsp:txXfrm>
    </dsp:sp>
    <dsp:sp modelId="{7359290C-E226-4EFD-8466-FE17F3A37956}">
      <dsp:nvSpPr>
        <dsp:cNvPr id="0" name=""/>
        <dsp:cNvSpPr/>
      </dsp:nvSpPr>
      <dsp:spPr>
        <a:xfrm>
          <a:off x="0" y="2865262"/>
          <a:ext cx="6089650" cy="21879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500" kern="1200"/>
            <a:t>What is your research question?</a:t>
          </a:r>
          <a:endParaRPr lang="en-US" sz="5500" kern="1200"/>
        </a:p>
      </dsp:txBody>
      <dsp:txXfrm>
        <a:off x="106804" y="2972066"/>
        <a:ext cx="5876042" cy="1974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CF69-4025-4C52-8354-0D26B6BF64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C43B-2ABC-4E08-A893-2757AD8800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E47C6-1BD8-468D-A6C7-4A033AA2DF2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Party membership</a:t>
          </a:r>
          <a:r>
            <a:rPr lang="en-GB" sz="2200" kern="1200"/>
            <a:t>, populism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54A99403-1AE5-4D0F-9C26-545957110AE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FBD3F-087B-4D20-8BF3-C36FC579898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1827-066F-4B93-A653-CA2766BF4C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Terrorism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4D46D7DD-E464-4A3E-8674-7B000F27080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5AF96-1CC5-41C8-A77A-7475921A090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A176-128B-40C1-AA17-E8B98745E98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Nationalism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B9465676-A521-400F-BF29-B6DA3835D08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59AD-90CB-4289-9957-91CBB71AC5B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2E50-F1CD-455E-BCB8-8B1F4F2E5A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Democracy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01448-D6F4-4EC0-ACF1-744EE0B24D1B}">
      <dsp:nvSpPr>
        <dsp:cNvPr id="0" name=""/>
        <dsp:cNvSpPr/>
      </dsp:nvSpPr>
      <dsp:spPr>
        <a:xfrm>
          <a:off x="0" y="20992"/>
          <a:ext cx="6089650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What are the key concepts in your research design?</a:t>
          </a:r>
          <a:endParaRPr lang="en-US" sz="4900" kern="1200" dirty="0"/>
        </a:p>
      </dsp:txBody>
      <dsp:txXfrm>
        <a:off x="131535" y="152527"/>
        <a:ext cx="5826580" cy="2431440"/>
      </dsp:txXfrm>
    </dsp:sp>
    <dsp:sp modelId="{7359290C-E226-4EFD-8466-FE17F3A37956}">
      <dsp:nvSpPr>
        <dsp:cNvPr id="0" name=""/>
        <dsp:cNvSpPr/>
      </dsp:nvSpPr>
      <dsp:spPr>
        <a:xfrm>
          <a:off x="0" y="2856622"/>
          <a:ext cx="6089650" cy="26945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How will you operationalize your concepts?</a:t>
          </a:r>
        </a:p>
      </dsp:txBody>
      <dsp:txXfrm>
        <a:off x="131535" y="2988157"/>
        <a:ext cx="5826580" cy="2431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CF69-4025-4C52-8354-0D26B6BF64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C43B-2ABC-4E08-A893-2757AD8800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E47C6-1BD8-468D-A6C7-4A033AA2DF2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Cartel Party Thesis, quantitative studies</a:t>
          </a:r>
          <a:endParaRPr lang="en-US" sz="2100" kern="1200" dirty="0"/>
        </a:p>
      </dsp:txBody>
      <dsp:txXfrm>
        <a:off x="1429899" y="2442"/>
        <a:ext cx="5083704" cy="1238008"/>
      </dsp:txXfrm>
    </dsp:sp>
    <dsp:sp modelId="{54A99403-1AE5-4D0F-9C26-545957110AE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FBD3F-087B-4D20-8BF3-C36FC579898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1827-066F-4B93-A653-CA2766BF4C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Instrumental theories of terrorism, studies of other terrorist groups</a:t>
          </a:r>
          <a:endParaRPr lang="en-US" sz="2100" kern="1200" dirty="0"/>
        </a:p>
      </dsp:txBody>
      <dsp:txXfrm>
        <a:off x="1429899" y="1549953"/>
        <a:ext cx="5083704" cy="1238008"/>
      </dsp:txXfrm>
    </dsp:sp>
    <dsp:sp modelId="{4D46D7DD-E464-4A3E-8674-7B000F27080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5AF96-1CC5-41C8-A77A-7475921A090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A176-128B-40C1-AA17-E8B98745E98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Ethno-symbolist approaches to nationalism, studies of nationalism in Israel</a:t>
          </a:r>
          <a:endParaRPr lang="en-US" sz="2100" kern="1200" dirty="0"/>
        </a:p>
      </dsp:txBody>
      <dsp:txXfrm>
        <a:off x="1429899" y="3097464"/>
        <a:ext cx="5083704" cy="1238008"/>
      </dsp:txXfrm>
    </dsp:sp>
    <dsp:sp modelId="{B9465676-A521-400F-BF29-B6DA3835D08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59AD-90CB-4289-9957-91CBB71AC5B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2E50-F1CD-455E-BCB8-8B1F4F2E5A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Political theory debates on conceptualising democracy, studies of elite discourse on democracy in other countries/regions</a:t>
          </a:r>
          <a:endParaRPr lang="en-US" sz="2100" kern="1200" dirty="0"/>
        </a:p>
      </dsp:txBody>
      <dsp:txXfrm>
        <a:off x="1429899" y="4644974"/>
        <a:ext cx="5083704" cy="1238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01448-D6F4-4EC0-ACF1-744EE0B24D1B}">
      <dsp:nvSpPr>
        <dsp:cNvPr id="0" name=""/>
        <dsp:cNvSpPr/>
      </dsp:nvSpPr>
      <dsp:spPr>
        <a:xfrm>
          <a:off x="0" y="548218"/>
          <a:ext cx="6089650" cy="21816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What are the key theories you need to engage with?</a:t>
          </a:r>
          <a:endParaRPr lang="en-US" sz="3900" kern="1200" dirty="0"/>
        </a:p>
      </dsp:txBody>
      <dsp:txXfrm>
        <a:off x="106501" y="654719"/>
        <a:ext cx="5876648" cy="1968682"/>
      </dsp:txXfrm>
    </dsp:sp>
    <dsp:sp modelId="{7359290C-E226-4EFD-8466-FE17F3A37956}">
      <dsp:nvSpPr>
        <dsp:cNvPr id="0" name=""/>
        <dsp:cNvSpPr/>
      </dsp:nvSpPr>
      <dsp:spPr>
        <a:xfrm>
          <a:off x="0" y="2842222"/>
          <a:ext cx="6089650" cy="21816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What other studies have been done which might be relevant for your research?</a:t>
          </a:r>
          <a:endParaRPr lang="en-US" sz="3900" kern="1200" dirty="0"/>
        </a:p>
      </dsp:txBody>
      <dsp:txXfrm>
        <a:off x="106501" y="2948723"/>
        <a:ext cx="5876648" cy="19686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CF69-4025-4C52-8354-0D26B6BF64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C43B-2ABC-4E08-A893-2757AD8800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E47C6-1BD8-468D-A6C7-4A033AA2DF2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Focus groups and a survey</a:t>
          </a:r>
        </a:p>
      </dsp:txBody>
      <dsp:txXfrm>
        <a:off x="1429899" y="2442"/>
        <a:ext cx="5083704" cy="1238008"/>
      </dsp:txXfrm>
    </dsp:sp>
    <dsp:sp modelId="{54A99403-1AE5-4D0F-9C26-545957110AE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FBD3F-087B-4D20-8BF3-C36FC579898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1827-066F-4B93-A653-CA2766BF4C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Case studies based on news reports and published writings by militant leaders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4D46D7DD-E464-4A3E-8674-7B000F27080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5AF96-1CC5-41C8-A77A-7475921A090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A176-128B-40C1-AA17-E8B98745E98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Case studies based on news reports and art history books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B9465676-A521-400F-BF29-B6DA3835D08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59AD-90CB-4289-9957-91CBB71AC5B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2E50-F1CD-455E-BCB8-8B1F4F2E5A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Discourse analysis of President Erdogan’s speeches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01448-D6F4-4EC0-ACF1-744EE0B24D1B}">
      <dsp:nvSpPr>
        <dsp:cNvPr id="0" name=""/>
        <dsp:cNvSpPr/>
      </dsp:nvSpPr>
      <dsp:spPr>
        <a:xfrm>
          <a:off x="0" y="318695"/>
          <a:ext cx="6089650" cy="240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Which method(s) will you use in your project?</a:t>
          </a:r>
          <a:endParaRPr lang="en-US" sz="4300" kern="1200" dirty="0"/>
        </a:p>
      </dsp:txBody>
      <dsp:txXfrm>
        <a:off x="117424" y="436119"/>
        <a:ext cx="5854802" cy="2170598"/>
      </dsp:txXfrm>
    </dsp:sp>
    <dsp:sp modelId="{7359290C-E226-4EFD-8466-FE17F3A37956}">
      <dsp:nvSpPr>
        <dsp:cNvPr id="0" name=""/>
        <dsp:cNvSpPr/>
      </dsp:nvSpPr>
      <dsp:spPr>
        <a:xfrm>
          <a:off x="0" y="2847982"/>
          <a:ext cx="6089650" cy="24054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What sources will you use, or which people will you survey/interview?</a:t>
          </a:r>
          <a:endParaRPr lang="en-US" sz="4300" kern="1200" dirty="0"/>
        </a:p>
      </dsp:txBody>
      <dsp:txXfrm>
        <a:off x="117424" y="2965406"/>
        <a:ext cx="5854802" cy="2170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C08DF-4456-4F4E-AB74-CE27D9428DF5}" type="datetimeFigureOut">
              <a:rPr lang="en-GB" smtClean="0"/>
              <a:t>16/11/2019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04BDD-9370-4ED2-BFE9-06A87DD9D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58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9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69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0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2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98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45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34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5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67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16/11/2019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10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467" y="517069"/>
            <a:ext cx="10929788" cy="3442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1"/>
            <a:ext cx="8991600" cy="1264763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404040"/>
                </a:solidFill>
              </a:rPr>
              <a:t>Undergraduate Politics Dissertation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5688536"/>
            <a:ext cx="6801612" cy="536125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rgbClr val="FFFFFF"/>
                </a:solidFill>
              </a:rPr>
              <a:t>Workshop Week</a:t>
            </a:r>
            <a:endParaRPr lang="en-GB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8843A-F051-4CA9-A005-762DE4B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Key concepts: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DF488-B4AF-436A-87F3-9984254C2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1624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76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C09E9-0641-4537-B1B7-848F988E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Discussion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23649B-A1A1-4C57-A5BD-61D7E45BB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89534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3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0E62B-3E28-4BB3-A48D-C5B942441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3" b="55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4A80C-7380-429E-82FC-B6358460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Literature Reviews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4BD2-48CC-41AE-A239-1C7C9D5E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What research has already been done on your topic?</a:t>
            </a:r>
          </a:p>
          <a:p>
            <a:r>
              <a:rPr lang="en-GB" sz="2400" dirty="0">
                <a:solidFill>
                  <a:srgbClr val="FFFFFF"/>
                </a:solidFill>
              </a:rPr>
              <a:t>What are the key theories and debates?</a:t>
            </a:r>
          </a:p>
          <a:p>
            <a:r>
              <a:rPr lang="en-GB" sz="2400" dirty="0">
                <a:solidFill>
                  <a:srgbClr val="FFFFFF"/>
                </a:solidFill>
              </a:rPr>
              <a:t>What is missing from the existing literature and how will your dissertation contribute?</a:t>
            </a:r>
          </a:p>
          <a:p>
            <a:r>
              <a:rPr lang="en-GB" sz="2400" dirty="0">
                <a:solidFill>
                  <a:srgbClr val="FFFFFF"/>
                </a:solidFill>
              </a:rPr>
              <a:t>How to find relevant literature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Reading lists for modules you have taken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Libraries: Birkbeck and Senate House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Google Scholar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Look at the literature reviews of recent articles on your topic</a:t>
            </a:r>
          </a:p>
        </p:txBody>
      </p:sp>
    </p:spTree>
    <p:extLst>
      <p:ext uri="{BB962C8B-B14F-4D97-AF65-F5344CB8AC3E}">
        <p14:creationId xmlns:p14="http://schemas.microsoft.com/office/powerpoint/2010/main" val="1578757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8843A-F051-4CA9-A005-762DE4B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Literature reviews: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DF488-B4AF-436A-87F3-9984254C2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2648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41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C09E9-0641-4537-B1B7-848F988E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Discussion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23649B-A1A1-4C57-A5BD-61D7E45BB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49684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94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E5F1C-0BBB-4E73-AD0E-899556D2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>
                    <a:lumMod val="95000"/>
                    <a:lumOff val="5000"/>
                  </a:schemeClr>
                </a:solidFill>
              </a:rPr>
              <a:t>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2069-E697-430E-941D-30DD8C33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GB" sz="1900"/>
              <a:t>For empirical dissertations, many different kinds of methods could be used, for example:</a:t>
            </a:r>
          </a:p>
          <a:p>
            <a:pPr lvl="1"/>
            <a:r>
              <a:rPr lang="en-GB" sz="1900"/>
              <a:t>Case studies</a:t>
            </a:r>
          </a:p>
          <a:p>
            <a:pPr lvl="1"/>
            <a:r>
              <a:rPr lang="en-GB" sz="1900"/>
              <a:t>Interviews/focus groups</a:t>
            </a:r>
          </a:p>
          <a:p>
            <a:pPr lvl="1"/>
            <a:r>
              <a:rPr lang="en-GB" sz="1900"/>
              <a:t>Surveys</a:t>
            </a:r>
          </a:p>
          <a:p>
            <a:pPr lvl="1"/>
            <a:r>
              <a:rPr lang="en-GB" sz="1900"/>
              <a:t>Data analysis</a:t>
            </a:r>
          </a:p>
          <a:p>
            <a:pPr lvl="1"/>
            <a:r>
              <a:rPr lang="en-GB" sz="1900"/>
              <a:t>Discourse analysis</a:t>
            </a:r>
          </a:p>
          <a:p>
            <a:pPr lvl="1"/>
            <a:r>
              <a:rPr lang="en-GB" sz="1900"/>
              <a:t>Archives</a:t>
            </a:r>
          </a:p>
          <a:p>
            <a:r>
              <a:rPr lang="en-GB" sz="1900"/>
              <a:t>For political theory dissertations, critical reading of key texts and conceptual argument are the main methods</a:t>
            </a:r>
          </a:p>
          <a:p>
            <a:r>
              <a:rPr lang="en-GB" sz="1900"/>
              <a:t>Ethics</a:t>
            </a:r>
          </a:p>
          <a:p>
            <a:pPr lvl="1"/>
            <a:r>
              <a:rPr lang="en-GB" sz="1900"/>
              <a:t>If human participants are involved (eg being interviewed or surveyed), you need to complete an ethics form and send it to your supervisor</a:t>
            </a:r>
          </a:p>
        </p:txBody>
      </p:sp>
    </p:spTree>
    <p:extLst>
      <p:ext uri="{BB962C8B-B14F-4D97-AF65-F5344CB8AC3E}">
        <p14:creationId xmlns:p14="http://schemas.microsoft.com/office/powerpoint/2010/main" val="2813302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8843A-F051-4CA9-A005-762DE4B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Research Methods: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DF488-B4AF-436A-87F3-9984254C2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5881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62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C09E9-0641-4537-B1B7-848F988E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Discussion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23649B-A1A1-4C57-A5BD-61D7E45BB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0870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06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8753-374B-43CF-894E-2DB4579E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Writing Your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DF32D-C89F-43DE-8777-CBD5A468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Theory</a:t>
            </a:r>
          </a:p>
          <a:p>
            <a:r>
              <a:rPr lang="en-GB" sz="2400" dirty="0"/>
              <a:t>Literature Review</a:t>
            </a:r>
          </a:p>
          <a:p>
            <a:r>
              <a:rPr lang="en-GB" sz="2400" dirty="0"/>
              <a:t>Methods</a:t>
            </a:r>
          </a:p>
          <a:p>
            <a:r>
              <a:rPr lang="en-GB" sz="2400" dirty="0"/>
              <a:t>Results</a:t>
            </a:r>
          </a:p>
          <a:p>
            <a:r>
              <a:rPr lang="en-GB" sz="2400" dirty="0"/>
              <a:t>Analysis/Discussion</a:t>
            </a:r>
          </a:p>
          <a:p>
            <a:r>
              <a:rPr lang="en-GB" sz="2400" dirty="0"/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pen Enrollment">
            <a:extLst>
              <a:ext uri="{FF2B5EF4-FFF2-40B4-BE49-F238E27FC236}">
                <a16:creationId xmlns:a16="http://schemas.microsoft.com/office/drawing/2014/main" id="{D96CA8AC-A356-4E16-A214-B1B2DF11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4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36DD1-9733-4CC9-A57F-4CC2F701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>
                    <a:lumMod val="95000"/>
                    <a:lumOff val="5000"/>
                  </a:schemeClr>
                </a:solidFill>
              </a:rPr>
              <a:t>What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6BD6-9009-4170-956A-048E740A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GB" sz="2000"/>
              <a:t>Procrastination</a:t>
            </a:r>
          </a:p>
          <a:p>
            <a:r>
              <a:rPr lang="en-GB" sz="2000"/>
              <a:t>Excessive description</a:t>
            </a:r>
          </a:p>
          <a:p>
            <a:r>
              <a:rPr lang="en-GB" sz="2000"/>
              <a:t>Poor definition of the question</a:t>
            </a:r>
          </a:p>
          <a:p>
            <a:r>
              <a:rPr lang="en-GB" sz="2000"/>
              <a:t>Loose or opaque structure</a:t>
            </a:r>
          </a:p>
          <a:p>
            <a:r>
              <a:rPr lang="en-GB" sz="2000"/>
              <a:t>Poor integration of theoretical and empirical material. </a:t>
            </a:r>
          </a:p>
          <a:p>
            <a:r>
              <a:rPr lang="en-GB" sz="2000"/>
              <a:t>Poor contextualisation, grounding in the literature</a:t>
            </a:r>
          </a:p>
          <a:p>
            <a:r>
              <a:rPr lang="en-GB" sz="2000"/>
              <a:t>Uncritical use of sources</a:t>
            </a:r>
          </a:p>
          <a:p>
            <a:r>
              <a:rPr lang="en-GB" sz="2000"/>
              <a:t>Sloppiness, poor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51247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AB575-0270-4737-AAD0-2DF65F0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Today’s 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C08A-FC71-461E-97C3-72581EFE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dirty="0"/>
              <a:t>What is a dissertation?</a:t>
            </a:r>
          </a:p>
          <a:p>
            <a:r>
              <a:rPr lang="en-GB" dirty="0"/>
              <a:t>Working with your supervisor</a:t>
            </a:r>
          </a:p>
          <a:p>
            <a:r>
              <a:rPr lang="en-GB" dirty="0"/>
              <a:t>Research topics and research questions</a:t>
            </a:r>
          </a:p>
          <a:p>
            <a:r>
              <a:rPr lang="en-GB" dirty="0"/>
              <a:t>Concepts</a:t>
            </a:r>
          </a:p>
          <a:p>
            <a:r>
              <a:rPr lang="en-GB" dirty="0"/>
              <a:t>Literature reviews</a:t>
            </a:r>
          </a:p>
          <a:p>
            <a:r>
              <a:rPr lang="en-GB" dirty="0"/>
              <a:t>Research methods</a:t>
            </a:r>
          </a:p>
          <a:p>
            <a:r>
              <a:rPr lang="en-GB" dirty="0"/>
              <a:t>Writing your dissertation</a:t>
            </a:r>
          </a:p>
          <a:p>
            <a:r>
              <a:rPr lang="en-GB" dirty="0"/>
              <a:t>Assessment criteria</a:t>
            </a:r>
          </a:p>
        </p:txBody>
      </p:sp>
    </p:spTree>
    <p:extLst>
      <p:ext uri="{BB962C8B-B14F-4D97-AF65-F5344CB8AC3E}">
        <p14:creationId xmlns:p14="http://schemas.microsoft.com/office/powerpoint/2010/main" val="25502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6A54-FEE5-4146-8680-004DF65C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>
                    <a:lumMod val="95000"/>
                    <a:lumOff val="5000"/>
                  </a:schemeClr>
                </a:solidFill>
              </a:rPr>
              <a:t>Assessment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2150-9131-485D-AA1A-EA499B28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GB" altLang="en-US" sz="1800" dirty="0"/>
              <a:t>the research question is well-defined, and contextualised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an argument is specified, coherently presented and supported by evidence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alternative arguments are analysed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the approach is critical, not descriptive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a relevant methodology is employed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relevant sources have been consulted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knowledge of relevant literature, issues and debates is demonstrated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the style and presentation is clear and careful, and appropriate academic conventions have been observed</a:t>
            </a:r>
          </a:p>
        </p:txBody>
      </p:sp>
    </p:spTree>
    <p:extLst>
      <p:ext uri="{BB962C8B-B14F-4D97-AF65-F5344CB8AC3E}">
        <p14:creationId xmlns:p14="http://schemas.microsoft.com/office/powerpoint/2010/main" val="390731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0257E-480D-49CA-AD73-1EDA2445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rgbClr val="262626"/>
                </a:solidFill>
              </a:rPr>
              <a:t>Submitting Your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0088-7CA9-41DB-87A5-75ED88DF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/>
              <a:t>Deadline: 27</a:t>
            </a:r>
            <a:r>
              <a:rPr lang="en-GB" sz="2400" baseline="30000"/>
              <a:t>th</a:t>
            </a:r>
            <a:r>
              <a:rPr lang="en-GB" sz="2400"/>
              <a:t> April 2020</a:t>
            </a:r>
          </a:p>
          <a:p>
            <a:r>
              <a:rPr lang="en-GB" sz="2400"/>
              <a:t>Electronic submission via Moodle by 12.00pm (midday)</a:t>
            </a:r>
          </a:p>
          <a:p>
            <a:r>
              <a:rPr lang="en-GB" sz="2400"/>
              <a:t>Hard copy submission to the Politics Departmental Office at 10 Gower Street between the hours of 10.00am and 6.00pm</a:t>
            </a:r>
          </a:p>
        </p:txBody>
      </p:sp>
    </p:spTree>
    <p:extLst>
      <p:ext uri="{BB962C8B-B14F-4D97-AF65-F5344CB8AC3E}">
        <p14:creationId xmlns:p14="http://schemas.microsoft.com/office/powerpoint/2010/main" val="4256439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9C255-F5A9-462B-83E1-297D2790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980FA210-098F-4D82-A939-B9B4646A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5623-B3B2-4D16-A2D0-162D84BF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What is a Dissertation?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FA1B692-B838-46CE-ABF2-974578C72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8211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25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55507-58E9-48D7-92F0-3D1A3757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Examples</a:t>
            </a:r>
          </a:p>
        </p:txBody>
      </p:sp>
      <p:pic>
        <p:nvPicPr>
          <p:cNvPr id="8" name="Picture 7" descr="A close up of a sandy beach&#10;&#10;Description automatically generated">
            <a:extLst>
              <a:ext uri="{FF2B5EF4-FFF2-40B4-BE49-F238E27FC236}">
                <a16:creationId xmlns:a16="http://schemas.microsoft.com/office/drawing/2014/main" id="{9F16E2D1-6877-4FEB-B20F-756BE2706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790"/>
          <a:stretch/>
        </p:blipFill>
        <p:spPr>
          <a:xfrm>
            <a:off x="317635" y="321733"/>
            <a:ext cx="4151681" cy="3026834"/>
          </a:xfrm>
          <a:prstGeom prst="rect">
            <a:avLst/>
          </a:prstGeom>
        </p:spPr>
      </p:pic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B94C9EA-B279-4851-8B45-245638C87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8" r="1" b="1"/>
          <a:stretch/>
        </p:blipFill>
        <p:spPr>
          <a:xfrm>
            <a:off x="4638955" y="321733"/>
            <a:ext cx="3539976" cy="2985818"/>
          </a:xfrm>
          <a:prstGeom prst="rect">
            <a:avLst/>
          </a:prstGeom>
        </p:spPr>
      </p:pic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7711986-C668-4D61-84B3-19960184A5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9" r="-3" b="25892"/>
          <a:stretch/>
        </p:blipFill>
        <p:spPr>
          <a:xfrm>
            <a:off x="8348570" y="321734"/>
            <a:ext cx="3535590" cy="29858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1716860-4A0C-4512-A68D-12568B7FF4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" b="-1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9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6900F-B892-4660-90E9-B095D067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Supervisors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19E3-B0E8-49E0-8A7F-6DE24F05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GB" sz="2400"/>
              <a:t>Supervisors offer guidance and support, but not direction</a:t>
            </a:r>
          </a:p>
          <a:p>
            <a:r>
              <a:rPr lang="en-GB" sz="2400"/>
              <a:t>They can advise you on approach, coverage, questions to be asked and the outline structure and research design</a:t>
            </a:r>
          </a:p>
          <a:p>
            <a:r>
              <a:rPr lang="en-GB" sz="2400"/>
              <a:t>They cannot comment on drafts</a:t>
            </a:r>
          </a:p>
          <a:p>
            <a:r>
              <a:rPr lang="en-GB" sz="2400"/>
              <a:t>3 meetings before the end of Spring term</a:t>
            </a:r>
          </a:p>
          <a:p>
            <a:r>
              <a:rPr lang="en-GB" sz="2400"/>
              <a:t>It is your responsibility to arrange meetings</a:t>
            </a:r>
          </a:p>
        </p:txBody>
      </p:sp>
    </p:spTree>
    <p:extLst>
      <p:ext uri="{BB962C8B-B14F-4D97-AF65-F5344CB8AC3E}">
        <p14:creationId xmlns:p14="http://schemas.microsoft.com/office/powerpoint/2010/main" val="56764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4140-82ED-4974-B708-B045442C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dirty="0"/>
              <a:t>Research Topics and Research Questions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E6A458F7-014D-4895-8344-5C76BCF61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EE8E-688F-4EA2-8B53-48396F2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4073144"/>
          </a:xfrm>
        </p:spPr>
        <p:txBody>
          <a:bodyPr anchor="t">
            <a:normAutofit/>
          </a:bodyPr>
          <a:lstStyle/>
          <a:p>
            <a:r>
              <a:rPr lang="en-GB" sz="2000" dirty="0"/>
              <a:t>Research Topic</a:t>
            </a:r>
          </a:p>
          <a:p>
            <a:pPr lvl="1"/>
            <a:r>
              <a:rPr lang="en-GB" sz="2000" dirty="0"/>
              <a:t>The overall field in which you are researching</a:t>
            </a:r>
          </a:p>
          <a:p>
            <a:pPr lvl="1"/>
            <a:r>
              <a:rPr lang="en-GB" sz="2000" dirty="0"/>
              <a:t>If you are focussing on a particular event, movement, idea etc, consider what it is a case of</a:t>
            </a:r>
          </a:p>
          <a:p>
            <a:r>
              <a:rPr lang="en-GB" sz="2000" dirty="0"/>
              <a:t>Research Question</a:t>
            </a:r>
          </a:p>
          <a:p>
            <a:pPr lvl="1"/>
            <a:r>
              <a:rPr lang="en-GB" sz="2000" dirty="0"/>
              <a:t>Make sure you have a question that you can clearly express </a:t>
            </a:r>
          </a:p>
          <a:p>
            <a:pPr lvl="1"/>
            <a:r>
              <a:rPr lang="en-GB" sz="2000" dirty="0"/>
              <a:t>Your dissertation should focus throughout on answering the question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97110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8843A-F051-4CA9-A005-762DE4B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Research Questions: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DF488-B4AF-436A-87F3-9984254C2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959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0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C09E9-0641-4537-B1B7-848F988E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Discussion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23649B-A1A1-4C57-A5BD-61D7E45BB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85932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81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945A6-683F-455A-A968-A0098F0F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rgbClr val="262626"/>
                </a:solidFill>
              </a:rPr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FAF6-DDEC-4CE2-B944-4930FE5D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It is important to identify the key concepts in your research topic/question</a:t>
            </a:r>
          </a:p>
          <a:p>
            <a:r>
              <a:rPr lang="en-GB" sz="2400" dirty="0"/>
              <a:t>Make sure you understand existing conceptual debates</a:t>
            </a:r>
          </a:p>
          <a:p>
            <a:r>
              <a:rPr lang="en-GB" sz="2400" dirty="0"/>
              <a:t>Be clear about how you use the concepts in your argument</a:t>
            </a:r>
          </a:p>
          <a:p>
            <a:r>
              <a:rPr lang="en-GB" sz="2400" dirty="0"/>
              <a:t>Don’t be afraid to criticise how concepts are used in the current literature</a:t>
            </a:r>
          </a:p>
          <a:p>
            <a:r>
              <a:rPr lang="en-GB" sz="2400" dirty="0"/>
              <a:t>Think about operationalisation: how do you turn an abstract concept into something we can measure?</a:t>
            </a:r>
          </a:p>
        </p:txBody>
      </p:sp>
    </p:spTree>
    <p:extLst>
      <p:ext uri="{BB962C8B-B14F-4D97-AF65-F5344CB8AC3E}">
        <p14:creationId xmlns:p14="http://schemas.microsoft.com/office/powerpoint/2010/main" val="196447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811</Words>
  <Application>Microsoft Office PowerPoint</Application>
  <PresentationFormat>Widescreen</PresentationFormat>
  <Paragraphs>118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1_Office Theme</vt:lpstr>
      <vt:lpstr>Undergraduate Politics Dissertation Workshop</vt:lpstr>
      <vt:lpstr>Today’s Agenda</vt:lpstr>
      <vt:lpstr>What is a Dissertation?</vt:lpstr>
      <vt:lpstr>Some Examples</vt:lpstr>
      <vt:lpstr>Supervisors</vt:lpstr>
      <vt:lpstr>Research Topics and Research Questions</vt:lpstr>
      <vt:lpstr>Research Questions: Examples</vt:lpstr>
      <vt:lpstr>Discussion 1</vt:lpstr>
      <vt:lpstr>Concepts</vt:lpstr>
      <vt:lpstr>Key concepts: Examples</vt:lpstr>
      <vt:lpstr>Discussion 2</vt:lpstr>
      <vt:lpstr>Literature Reviews</vt:lpstr>
      <vt:lpstr>Literature reviews: Examples</vt:lpstr>
      <vt:lpstr>Discussion 3</vt:lpstr>
      <vt:lpstr>Research Methods</vt:lpstr>
      <vt:lpstr>Research Methods: Examples</vt:lpstr>
      <vt:lpstr>Discussion 4</vt:lpstr>
      <vt:lpstr>Writing Your Dissertation</vt:lpstr>
      <vt:lpstr>What To Avoid</vt:lpstr>
      <vt:lpstr>Assessment Guidelines</vt:lpstr>
      <vt:lpstr>Submitting Your Dissertation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Politics Dissertation Workshop</dc:title>
  <dc:creator>Barry Maydom</dc:creator>
  <cp:lastModifiedBy>Barry Maydom</cp:lastModifiedBy>
  <cp:revision>5</cp:revision>
  <dcterms:created xsi:type="dcterms:W3CDTF">2019-11-15T16:39:23Z</dcterms:created>
  <dcterms:modified xsi:type="dcterms:W3CDTF">2019-11-16T11:19:46Z</dcterms:modified>
</cp:coreProperties>
</file>