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3" r:id="rId2"/>
    <p:sldId id="299" r:id="rId3"/>
    <p:sldId id="298" r:id="rId4"/>
    <p:sldId id="296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1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28/11/2023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Research Integrity | Ethnography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Research, Week 8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Research Integrity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What are the key challenges to research integrity?</a:t>
            </a:r>
          </a:p>
          <a:p>
            <a:r>
              <a:rPr lang="en-GB" sz="2400" dirty="0"/>
              <a:t>How effective are the following strategies to improve the production of political research? What advantages and drawbacks do they have?</a:t>
            </a:r>
          </a:p>
          <a:p>
            <a:pPr lvl="1"/>
            <a:r>
              <a:rPr lang="en-GB" sz="2000" dirty="0"/>
              <a:t>Peer-review</a:t>
            </a:r>
          </a:p>
          <a:p>
            <a:pPr lvl="1"/>
            <a:r>
              <a:rPr lang="en-GB" sz="2000" dirty="0"/>
              <a:t>Pre-registration of research plans</a:t>
            </a:r>
          </a:p>
          <a:p>
            <a:pPr lvl="1"/>
            <a:r>
              <a:rPr lang="en-GB" sz="2000" dirty="0"/>
              <a:t>Publishing null results, formally or informally</a:t>
            </a:r>
          </a:p>
          <a:p>
            <a:pPr lvl="1"/>
            <a:r>
              <a:rPr lang="en-GB" sz="2000" dirty="0"/>
              <a:t>Data transparency</a:t>
            </a:r>
          </a:p>
          <a:p>
            <a:r>
              <a:rPr lang="en-GB" sz="2400" dirty="0"/>
              <a:t>To what extent are these strategies compatible with qualitative and non-positivist research?</a:t>
            </a:r>
          </a:p>
        </p:txBody>
      </p:sp>
    </p:spTree>
    <p:extLst>
      <p:ext uri="{BB962C8B-B14F-4D97-AF65-F5344CB8AC3E}">
        <p14:creationId xmlns:p14="http://schemas.microsoft.com/office/powerpoint/2010/main" val="2356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400E4-D8AD-3741-D06D-7E76A86F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The LaCour Scandal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77C6-16A3-83FE-7218-9203187C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fontScale="85000" lnSpcReduction="10000"/>
          </a:bodyPr>
          <a:lstStyle/>
          <a:p>
            <a:r>
              <a:rPr lang="en-GB" sz="2400" dirty="0"/>
              <a:t>Why did LaCour fabricate data? What role did institutional and structural factors play?</a:t>
            </a:r>
          </a:p>
          <a:p>
            <a:r>
              <a:rPr lang="en-GB" sz="2400" dirty="0"/>
              <a:t>How effective would proposed interventions to improve research integrity have been in preventing this scandal?</a:t>
            </a:r>
          </a:p>
          <a:p>
            <a:r>
              <a:rPr lang="en-GB" sz="2400" dirty="0"/>
              <a:t>Does the uncovering of the scandal prove that current research integrity initiatives are effective?</a:t>
            </a:r>
          </a:p>
          <a:p>
            <a:r>
              <a:rPr lang="en-GB" sz="2400" dirty="0"/>
              <a:t>What else could be done to prevent similar scandals in the future?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8492D-E1CE-396D-664B-0779EA2C4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38" t="11814" r="29367" b="5209"/>
          <a:stretch/>
        </p:blipFill>
        <p:spPr>
          <a:xfrm>
            <a:off x="6077492" y="354959"/>
            <a:ext cx="5497975" cy="56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6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0" y="507688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GB" sz="5400" dirty="0"/>
              <a:t>Designing an Ethnographic Research Project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Choose a research question to investigate a political process or phenomenon and design an ethnographic study to research it.</a:t>
            </a:r>
          </a:p>
          <a:p>
            <a:r>
              <a:rPr lang="en-GB" sz="2400" dirty="0"/>
              <a:t>Which research site(s) will you observe? For how long? How will you gain access? </a:t>
            </a:r>
          </a:p>
          <a:p>
            <a:r>
              <a:rPr lang="en-GB" sz="2400" dirty="0"/>
              <a:t>Will you be overt or covert? To what extent will you (be able to) participate?</a:t>
            </a:r>
          </a:p>
          <a:p>
            <a:r>
              <a:rPr lang="en-GB" sz="2400" dirty="0"/>
              <a:t>How will you record your observations? What other practical issues will you need </a:t>
            </a:r>
            <a:r>
              <a:rPr lang="en-GB" sz="2400"/>
              <a:t>to account for?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381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38DF0-3E81-E625-4C90-88EEF030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Blume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2F7-A57F-8197-680C-198319DF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2400" dirty="0"/>
              <a:t>How did Blume gain access to her field sites? Was she overt or covert?</a:t>
            </a:r>
          </a:p>
          <a:p>
            <a:r>
              <a:rPr lang="en-GB" sz="2400" dirty="0"/>
              <a:t>How robust are her findings? To what extent can her findings be generalised?</a:t>
            </a:r>
          </a:p>
          <a:p>
            <a:r>
              <a:rPr lang="en-GB" sz="2400" dirty="0"/>
              <a:t>How well does she account for her positionality?</a:t>
            </a:r>
          </a:p>
          <a:p>
            <a:r>
              <a:rPr lang="en-GB" sz="2400" dirty="0"/>
              <a:t>How could the study have been improved? What other methods could have been used?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3ABA5-26C6-1F6C-CCB9-907FADC5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84" y="451351"/>
            <a:ext cx="4435990" cy="57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638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272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Research Integrity | Ethnography</vt:lpstr>
      <vt:lpstr>Research Integrity</vt:lpstr>
      <vt:lpstr>The LaCour Scandal</vt:lpstr>
      <vt:lpstr>Designing an Ethnographic Research Project</vt:lpstr>
      <vt:lpstr>Blume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 (Staff)</cp:lastModifiedBy>
  <cp:revision>39</cp:revision>
  <dcterms:created xsi:type="dcterms:W3CDTF">2022-09-22T17:54:13Z</dcterms:created>
  <dcterms:modified xsi:type="dcterms:W3CDTF">2023-11-28T17:09:36Z</dcterms:modified>
</cp:coreProperties>
</file>