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18" d="100"/>
          <a:sy n="118" d="100"/>
        </p:scale>
        <p:origin x="8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95FA23-B28E-4B68-9134-4E92F77D31A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99D845F0-CFFB-4D3D-8484-FBDE04EE7323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endParaRPr lang="en-GB" sz="2200" b="1" dirty="0"/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2200" b="1" dirty="0"/>
            <a:t>Class Discussion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GB" sz="1600" dirty="0"/>
            <a:t>(Plenary exchanges and group exercise)</a:t>
          </a:r>
        </a:p>
      </dgm:t>
    </dgm:pt>
    <dgm:pt modelId="{3A7D05CC-2B89-4C69-9790-72895D783922}" type="parTrans" cxnId="{A8CD004B-3884-48F1-B256-D912AA24D5C4}">
      <dgm:prSet/>
      <dgm:spPr/>
      <dgm:t>
        <a:bodyPr/>
        <a:lstStyle/>
        <a:p>
          <a:endParaRPr lang="en-GB"/>
        </a:p>
      </dgm:t>
    </dgm:pt>
    <dgm:pt modelId="{76A53B0E-D713-460A-8D3D-F22FC95F97AB}" type="sibTrans" cxnId="{A8CD004B-3884-48F1-B256-D912AA24D5C4}">
      <dgm:prSet/>
      <dgm:spPr/>
      <dgm:t>
        <a:bodyPr/>
        <a:lstStyle/>
        <a:p>
          <a:endParaRPr lang="en-GB"/>
        </a:p>
      </dgm:t>
    </dgm:pt>
    <dgm:pt modelId="{731721F6-4242-4B01-B5CB-CF7819680767}">
      <dgm:prSet phldrT="[Text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GB" sz="2200" b="1" dirty="0"/>
            <a:t>Readings</a:t>
          </a:r>
          <a:endParaRPr lang="en-GB" sz="2200" dirty="0">
            <a:solidFill>
              <a:schemeClr val="tx1"/>
            </a:solidFill>
          </a:endParaRPr>
        </a:p>
      </dgm:t>
    </dgm:pt>
    <dgm:pt modelId="{F68B186B-C3D0-4670-AA13-FBD64E357EE5}" type="parTrans" cxnId="{C54A069A-A5E1-46A4-8DE4-98961F7C7144}">
      <dgm:prSet/>
      <dgm:spPr/>
      <dgm:t>
        <a:bodyPr/>
        <a:lstStyle/>
        <a:p>
          <a:endParaRPr lang="en-GB"/>
        </a:p>
      </dgm:t>
    </dgm:pt>
    <dgm:pt modelId="{E22ECEDE-4E3F-4739-9CFB-04DB4DB8277E}" type="sibTrans" cxnId="{C54A069A-A5E1-46A4-8DE4-98961F7C7144}">
      <dgm:prSet/>
      <dgm:spPr/>
      <dgm:t>
        <a:bodyPr/>
        <a:lstStyle/>
        <a:p>
          <a:endParaRPr lang="en-GB"/>
        </a:p>
      </dgm:t>
    </dgm:pt>
    <dgm:pt modelId="{BC6988F3-30F8-4018-A005-EDC81F80E137}">
      <dgm:prSet phldrT="[Text]" custT="1"/>
      <dgm:spPr/>
      <dgm:t>
        <a:bodyPr/>
        <a:lstStyle/>
        <a:p>
          <a:pPr marL="0" lvl="0" algn="ctr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GB" sz="22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  Lectures</a:t>
          </a:r>
        </a:p>
      </dgm:t>
    </dgm:pt>
    <dgm:pt modelId="{3BF279F9-540C-4599-AD37-D26D8A22183D}" type="parTrans" cxnId="{E5AE5A18-F307-4C52-B686-5821376AC783}">
      <dgm:prSet/>
      <dgm:spPr/>
      <dgm:t>
        <a:bodyPr/>
        <a:lstStyle/>
        <a:p>
          <a:endParaRPr lang="en-GB"/>
        </a:p>
      </dgm:t>
    </dgm:pt>
    <dgm:pt modelId="{67EBF3A3-0901-48FC-BACD-6998A7745C2B}" type="sibTrans" cxnId="{E5AE5A18-F307-4C52-B686-5821376AC783}">
      <dgm:prSet/>
      <dgm:spPr/>
      <dgm:t>
        <a:bodyPr/>
        <a:lstStyle/>
        <a:p>
          <a:endParaRPr lang="en-GB"/>
        </a:p>
      </dgm:t>
    </dgm:pt>
    <dgm:pt modelId="{17B885CB-8E84-4A7B-811B-6F3AB875F2A3}" type="pres">
      <dgm:prSet presAssocID="{0495FA23-B28E-4B68-9134-4E92F77D31A4}" presName="compositeShape" presStyleCnt="0">
        <dgm:presLayoutVars>
          <dgm:chMax val="7"/>
          <dgm:dir/>
          <dgm:resizeHandles val="exact"/>
        </dgm:presLayoutVars>
      </dgm:prSet>
      <dgm:spPr/>
    </dgm:pt>
    <dgm:pt modelId="{62E8DBE8-5947-4286-9C47-3C22D23FD592}" type="pres">
      <dgm:prSet presAssocID="{99D845F0-CFFB-4D3D-8484-FBDE04EE7323}" presName="circ1" presStyleLbl="vennNode1" presStyleIdx="0" presStyleCnt="3" custScaleX="113362" custLinFactNeighborX="2536" custLinFactNeighborY="-463"/>
      <dgm:spPr/>
    </dgm:pt>
    <dgm:pt modelId="{F6D9B5AB-8B31-4EC5-B920-4B5E1809FC19}" type="pres">
      <dgm:prSet presAssocID="{99D845F0-CFFB-4D3D-8484-FBDE04EE732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1EC91F0-12AD-4EDC-9D2A-06EAFBA7E517}" type="pres">
      <dgm:prSet presAssocID="{731721F6-4242-4B01-B5CB-CF7819680767}" presName="circ2" presStyleLbl="vennNode1" presStyleIdx="1" presStyleCnt="3" custScaleX="113641" custLinFactNeighborX="71" custLinFactNeighborY="2083"/>
      <dgm:spPr/>
    </dgm:pt>
    <dgm:pt modelId="{987832EA-62B5-4D1E-AE50-034AC80274B3}" type="pres">
      <dgm:prSet presAssocID="{731721F6-4242-4B01-B5CB-CF781968076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E661471-36CF-4DBC-8EEC-13F125C445B5}" type="pres">
      <dgm:prSet presAssocID="{BC6988F3-30F8-4018-A005-EDC81F80E137}" presName="circ3" presStyleLbl="vennNode1" presStyleIdx="2" presStyleCnt="3" custScaleX="109157"/>
      <dgm:spPr/>
    </dgm:pt>
    <dgm:pt modelId="{FAB0CFBD-1190-4350-B2C8-240756EF2E51}" type="pres">
      <dgm:prSet presAssocID="{BC6988F3-30F8-4018-A005-EDC81F80E13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AE5A18-F307-4C52-B686-5821376AC783}" srcId="{0495FA23-B28E-4B68-9134-4E92F77D31A4}" destId="{BC6988F3-30F8-4018-A005-EDC81F80E137}" srcOrd="2" destOrd="0" parTransId="{3BF279F9-540C-4599-AD37-D26D8A22183D}" sibTransId="{67EBF3A3-0901-48FC-BACD-6998A7745C2B}"/>
    <dgm:cxn modelId="{2CA37B34-9CEB-4F95-96A4-74944B154598}" type="presOf" srcId="{731721F6-4242-4B01-B5CB-CF7819680767}" destId="{81EC91F0-12AD-4EDC-9D2A-06EAFBA7E517}" srcOrd="0" destOrd="0" presId="urn:microsoft.com/office/officeart/2005/8/layout/venn1"/>
    <dgm:cxn modelId="{A8CD004B-3884-48F1-B256-D912AA24D5C4}" srcId="{0495FA23-B28E-4B68-9134-4E92F77D31A4}" destId="{99D845F0-CFFB-4D3D-8484-FBDE04EE7323}" srcOrd="0" destOrd="0" parTransId="{3A7D05CC-2B89-4C69-9790-72895D783922}" sibTransId="{76A53B0E-D713-460A-8D3D-F22FC95F97AB}"/>
    <dgm:cxn modelId="{B5083158-DA2F-4278-83A8-A1225FCE16D8}" type="presOf" srcId="{731721F6-4242-4B01-B5CB-CF7819680767}" destId="{987832EA-62B5-4D1E-AE50-034AC80274B3}" srcOrd="1" destOrd="0" presId="urn:microsoft.com/office/officeart/2005/8/layout/venn1"/>
    <dgm:cxn modelId="{FFCF985C-30DF-4E30-85E2-6BD2E8441B88}" type="presOf" srcId="{BC6988F3-30F8-4018-A005-EDC81F80E137}" destId="{FAB0CFBD-1190-4350-B2C8-240756EF2E51}" srcOrd="1" destOrd="0" presId="urn:microsoft.com/office/officeart/2005/8/layout/venn1"/>
    <dgm:cxn modelId="{19BFAB69-5A60-43F1-B5D5-CC853A7B3FBC}" type="presOf" srcId="{99D845F0-CFFB-4D3D-8484-FBDE04EE7323}" destId="{F6D9B5AB-8B31-4EC5-B920-4B5E1809FC19}" srcOrd="1" destOrd="0" presId="urn:microsoft.com/office/officeart/2005/8/layout/venn1"/>
    <dgm:cxn modelId="{F10C226E-1106-4E14-8250-2714E1FD9035}" type="presOf" srcId="{0495FA23-B28E-4B68-9134-4E92F77D31A4}" destId="{17B885CB-8E84-4A7B-811B-6F3AB875F2A3}" srcOrd="0" destOrd="0" presId="urn:microsoft.com/office/officeart/2005/8/layout/venn1"/>
    <dgm:cxn modelId="{AAE90077-F516-4B40-B26E-E7E4262734DC}" type="presOf" srcId="{99D845F0-CFFB-4D3D-8484-FBDE04EE7323}" destId="{62E8DBE8-5947-4286-9C47-3C22D23FD592}" srcOrd="0" destOrd="0" presId="urn:microsoft.com/office/officeart/2005/8/layout/venn1"/>
    <dgm:cxn modelId="{C54A069A-A5E1-46A4-8DE4-98961F7C7144}" srcId="{0495FA23-B28E-4B68-9134-4E92F77D31A4}" destId="{731721F6-4242-4B01-B5CB-CF7819680767}" srcOrd="1" destOrd="0" parTransId="{F68B186B-C3D0-4670-AA13-FBD64E357EE5}" sibTransId="{E22ECEDE-4E3F-4739-9CFB-04DB4DB8277E}"/>
    <dgm:cxn modelId="{7809A3C7-E5B6-416D-A6F6-606CD92E801C}" type="presOf" srcId="{BC6988F3-30F8-4018-A005-EDC81F80E137}" destId="{FE661471-36CF-4DBC-8EEC-13F125C445B5}" srcOrd="0" destOrd="0" presId="urn:microsoft.com/office/officeart/2005/8/layout/venn1"/>
    <dgm:cxn modelId="{600D2101-DACD-4DE9-A86C-EC7C81B278D8}" type="presParOf" srcId="{17B885CB-8E84-4A7B-811B-6F3AB875F2A3}" destId="{62E8DBE8-5947-4286-9C47-3C22D23FD592}" srcOrd="0" destOrd="0" presId="urn:microsoft.com/office/officeart/2005/8/layout/venn1"/>
    <dgm:cxn modelId="{8C84FF22-5905-4554-92F8-A9C5341760E7}" type="presParOf" srcId="{17B885CB-8E84-4A7B-811B-6F3AB875F2A3}" destId="{F6D9B5AB-8B31-4EC5-B920-4B5E1809FC19}" srcOrd="1" destOrd="0" presId="urn:microsoft.com/office/officeart/2005/8/layout/venn1"/>
    <dgm:cxn modelId="{92CD0518-CB76-4F3B-A449-24AB7802CA4F}" type="presParOf" srcId="{17B885CB-8E84-4A7B-811B-6F3AB875F2A3}" destId="{81EC91F0-12AD-4EDC-9D2A-06EAFBA7E517}" srcOrd="2" destOrd="0" presId="urn:microsoft.com/office/officeart/2005/8/layout/venn1"/>
    <dgm:cxn modelId="{BB76F349-048C-456D-A048-3A69DC6A42E0}" type="presParOf" srcId="{17B885CB-8E84-4A7B-811B-6F3AB875F2A3}" destId="{987832EA-62B5-4D1E-AE50-034AC80274B3}" srcOrd="3" destOrd="0" presId="urn:microsoft.com/office/officeart/2005/8/layout/venn1"/>
    <dgm:cxn modelId="{4EF110F5-8C21-4468-B90F-04734F06E538}" type="presParOf" srcId="{17B885CB-8E84-4A7B-811B-6F3AB875F2A3}" destId="{FE661471-36CF-4DBC-8EEC-13F125C445B5}" srcOrd="4" destOrd="0" presId="urn:microsoft.com/office/officeart/2005/8/layout/venn1"/>
    <dgm:cxn modelId="{D8B81216-2250-45E5-8CAB-47CE59CC8928}" type="presParOf" srcId="{17B885CB-8E84-4A7B-811B-6F3AB875F2A3}" destId="{FAB0CFBD-1190-4350-B2C8-240756EF2E51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8DBE8-5947-4286-9C47-3C22D23FD592}">
      <dsp:nvSpPr>
        <dsp:cNvPr id="0" name=""/>
        <dsp:cNvSpPr/>
      </dsp:nvSpPr>
      <dsp:spPr>
        <a:xfrm>
          <a:off x="2211990" y="49186"/>
          <a:ext cx="3441218" cy="30356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endParaRPr lang="en-GB" sz="2200" b="1" kern="1200" dirty="0"/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200" b="1" kern="1200" dirty="0"/>
            <a:t>Class Discussion</a:t>
          </a:r>
        </a:p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1600" kern="1200" dirty="0"/>
            <a:t>(Plenary exchanges and group exercise)</a:t>
          </a:r>
        </a:p>
      </dsp:txBody>
      <dsp:txXfrm>
        <a:off x="2670820" y="580417"/>
        <a:ext cx="2523560" cy="1366020"/>
      </dsp:txXfrm>
    </dsp:sp>
    <dsp:sp modelId="{81EC91F0-12AD-4EDC-9D2A-06EAFBA7E517}">
      <dsp:nvSpPr>
        <dsp:cNvPr id="0" name=""/>
        <dsp:cNvSpPr/>
      </dsp:nvSpPr>
      <dsp:spPr>
        <a:xfrm>
          <a:off x="3228274" y="2023724"/>
          <a:ext cx="3449688" cy="30356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GB" sz="2200" b="1" kern="1200" dirty="0"/>
            <a:t>Readings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4283304" y="2807921"/>
        <a:ext cx="2069812" cy="1669580"/>
      </dsp:txXfrm>
    </dsp:sp>
    <dsp:sp modelId="{FE661471-36CF-4DBC-8EEC-13F125C445B5}">
      <dsp:nvSpPr>
        <dsp:cNvPr id="0" name=""/>
        <dsp:cNvSpPr/>
      </dsp:nvSpPr>
      <dsp:spPr>
        <a:xfrm>
          <a:off x="1103485" y="1960492"/>
          <a:ext cx="3313571" cy="303560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ts val="0"/>
            </a:spcAft>
            <a:buFont typeface="Arial" panose="020B0604020202020204" pitchFamily="34" charset="0"/>
            <a:buNone/>
          </a:pPr>
          <a:r>
            <a:rPr lang="en-GB" sz="22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  Lectures</a:t>
          </a:r>
        </a:p>
      </dsp:txBody>
      <dsp:txXfrm>
        <a:off x="1415513" y="2744689"/>
        <a:ext cx="1988142" cy="166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9DCDF-ED5E-EC4A-8B87-B98CC5532B9C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7141D-3B70-454E-A3C8-59C9553FC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3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B43CA8-93AF-439B-9624-99BAA81D805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29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3BEF-B206-BF9E-C3BE-B51CC5BDE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94F84-041A-5F17-7EB4-782AF3958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4035-7101-E599-5834-DB482283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71ED3-C74F-E1B4-7E73-1ED20CD4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365E-32D0-40BB-CD2F-69CCB615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E01-6E09-6ADB-1B08-D649EF346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2AFFF-69B0-B252-B6BC-F582D5277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92ADA-8E80-C030-333B-1B2C2B1C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9646-13EC-8B71-9848-C32B54C0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4779-74C2-AA68-D748-03C36AE5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6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63F279-C707-5A1A-EEF9-2D88CDF9D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B4FE1-AF72-198A-7761-DD68ED35B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40555-0B88-38F3-033D-80CE7C0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0095-31B4-87FD-97BC-445CAF9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9E70-8465-8611-5E87-0CB29C8B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6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488B-D768-E375-C0D9-F91339EC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19B4-2124-E500-042E-0BC8ECD4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D1B78-86AB-E173-BD1F-65128FFFA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BF28-04CC-DDEF-4964-1174455BB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3883A-DD72-8FD2-DE23-79736BC4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1E85-0B90-C835-4A84-21466C72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8B768-2DC7-A4EA-033E-F584768A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3518-FA5A-A58A-8F4C-30CA07C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D60C4-B32C-A81C-AF21-570471C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2365-55D6-301A-DE2A-D7E4677B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B586-6001-E53F-C7CC-8855EEAC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B62F-A52A-A299-177A-CB1453FBA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7ADBB-DE98-A7E9-90A1-4D395863A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C927-9AF6-641E-9C28-28BB0EA2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DB86-FC0F-71CF-9045-223412AB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499A8-0DD5-9019-2DC4-7414ACDD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4DC7-A270-6110-475E-EC4D50F90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4B459-ED5C-3068-47DA-73B55C4D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D46F3-226A-5E76-1558-0F8CA7FC0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39F2F-457D-469B-71FD-B2F905715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07DFA-44B3-E9BD-2BD1-7589C8AEA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84BBC-45D8-D2AE-778A-04A30D9BF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885AFD-40BE-1F51-88AB-C49A3D22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A8FE46-7D58-58F9-05D7-BE792E9A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EFC6C-47F5-C00A-9799-3056A4F7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2002D-AD2F-D27D-2CBA-9C495772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FEA3B1-634C-D051-C133-F9D5E2B2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28121-C564-549F-6BDC-DC3C914D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3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5A159-1523-BFBA-4D4A-ACAA0E621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E288F3-8A7F-0A28-7017-19AB4540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37560-07AA-35C7-AD88-3BC54EB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5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602B-1FA6-3088-FE52-C367F6C1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7CBD-1B58-A41F-B6D9-DD49A6028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6F34D-F006-DE7D-57A1-0E3D98AA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F50F0-426F-8F8E-AD2A-7905DE8E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03B62-0AAB-ABDB-AC5A-D33D59EC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4BBF-4A94-46C8-F2AD-6B01689B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483D-D558-093E-9370-EC6C1D9B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4D114-3D43-DC92-674F-62D551E22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2A6C-4409-7868-9C7A-341CED25A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8E5AC-20CC-69BC-277B-C9342A94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F557-98FA-9C8F-12F2-EC1A740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3382-3CE9-D5E3-44E3-C6DB6358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4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510E3-1A2D-8364-0D56-71CF09B66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140D-270A-BB9C-623F-F4FDC298B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1A92C-900F-C5C9-A6E6-9EDB882C0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E052C-EB19-094D-8F6A-7A1B49613B8F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9DB5C-F7EE-B010-1F0E-E5AAF5275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6A6E5-499B-A27B-17FD-FCF2CB381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ED7A7-CF66-374E-89A6-6FE23ED15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5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982E02-D90E-42A3-91D5-D5D7192DC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168761"/>
              </p:ext>
            </p:extLst>
          </p:nvPr>
        </p:nvGraphicFramePr>
        <p:xfrm>
          <a:off x="2034179" y="899332"/>
          <a:ext cx="7779293" cy="5059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738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Chao-Yo Cheng (Staff)</dc:creator>
  <cp:lastModifiedBy>Chao-Yo Cheng (Staff)</cp:lastModifiedBy>
  <cp:revision>2</cp:revision>
  <cp:lastPrinted>2023-01-24T04:55:39Z</cp:lastPrinted>
  <dcterms:created xsi:type="dcterms:W3CDTF">2023-01-24T04:52:41Z</dcterms:created>
  <dcterms:modified xsi:type="dcterms:W3CDTF">2023-01-24T04:55:43Z</dcterms:modified>
</cp:coreProperties>
</file>